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Lst>
  <p:notesMasterIdLst>
    <p:notesMasterId r:id="rId31"/>
  </p:notesMasterIdLst>
  <p:handoutMasterIdLst>
    <p:handoutMasterId r:id="rId32"/>
  </p:handoutMasterIdLst>
  <p:sldIdLst>
    <p:sldId id="360" r:id="rId5"/>
    <p:sldId id="371" r:id="rId6"/>
    <p:sldId id="379" r:id="rId7"/>
    <p:sldId id="378" r:id="rId8"/>
    <p:sldId id="380" r:id="rId9"/>
    <p:sldId id="381" r:id="rId10"/>
    <p:sldId id="383" r:id="rId11"/>
    <p:sldId id="382" r:id="rId12"/>
    <p:sldId id="265" r:id="rId13"/>
    <p:sldId id="361" r:id="rId14"/>
    <p:sldId id="362" r:id="rId15"/>
    <p:sldId id="363" r:id="rId16"/>
    <p:sldId id="364" r:id="rId17"/>
    <p:sldId id="365" r:id="rId18"/>
    <p:sldId id="366" r:id="rId19"/>
    <p:sldId id="367" r:id="rId20"/>
    <p:sldId id="368" r:id="rId21"/>
    <p:sldId id="373" r:id="rId22"/>
    <p:sldId id="374" r:id="rId23"/>
    <p:sldId id="356" r:id="rId24"/>
    <p:sldId id="357" r:id="rId25"/>
    <p:sldId id="326" r:id="rId26"/>
    <p:sldId id="261" r:id="rId27"/>
    <p:sldId id="370" r:id="rId28"/>
    <p:sldId id="321" r:id="rId29"/>
    <p:sldId id="375" r:id="rId30"/>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3725" autoAdjust="0"/>
  </p:normalViewPr>
  <p:slideViewPr>
    <p:cSldViewPr snapToGrid="0" showGuides="1">
      <p:cViewPr varScale="1">
        <p:scale>
          <a:sx n="83" d="100"/>
          <a:sy n="83" d="100"/>
        </p:scale>
        <p:origin x="686" y="77"/>
      </p:cViewPr>
      <p:guideLst/>
    </p:cSldViewPr>
  </p:slideViewPr>
  <p:outlineViewPr>
    <p:cViewPr>
      <p:scale>
        <a:sx n="33" d="100"/>
        <a:sy n="33" d="100"/>
      </p:scale>
      <p:origin x="0" y="-1635"/>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0" d="100"/>
          <a:sy n="60" d="100"/>
        </p:scale>
        <p:origin x="2438"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12254D-5759-4EB3-BF8D-D68E90DC2D79}"/>
              </a:ext>
            </a:extLst>
          </p:cNvPr>
          <p:cNvSpPr>
            <a:spLocks noGrp="1"/>
          </p:cNvSpPr>
          <p:nvPr>
            <p:ph type="hdr" sz="quarter"/>
          </p:nvPr>
        </p:nvSpPr>
        <p:spPr>
          <a:xfrm>
            <a:off x="0" y="0"/>
            <a:ext cx="2945660" cy="498135"/>
          </a:xfrm>
          <a:prstGeom prst="rect">
            <a:avLst/>
          </a:prstGeom>
        </p:spPr>
        <p:txBody>
          <a:bodyPr vert="horz" lIns="94622" tIns="47311" rIns="94622" bIns="47311" rtlCol="0"/>
          <a:lstStyle>
            <a:lvl1pPr algn="l">
              <a:defRPr sz="1200"/>
            </a:lvl1pPr>
          </a:lstStyle>
          <a:p>
            <a:endParaRPr lang="en-US" dirty="0"/>
          </a:p>
        </p:txBody>
      </p:sp>
      <p:sp>
        <p:nvSpPr>
          <p:cNvPr id="3" name="Date Placeholder 2">
            <a:extLst>
              <a:ext uri="{FF2B5EF4-FFF2-40B4-BE49-F238E27FC236}">
                <a16:creationId xmlns:a16="http://schemas.microsoft.com/office/drawing/2014/main" id="{981A69FF-7820-4FCC-B849-D3678A21A4F3}"/>
              </a:ext>
            </a:extLst>
          </p:cNvPr>
          <p:cNvSpPr>
            <a:spLocks noGrp="1"/>
          </p:cNvSpPr>
          <p:nvPr>
            <p:ph type="dt" sz="quarter" idx="1"/>
          </p:nvPr>
        </p:nvSpPr>
        <p:spPr>
          <a:xfrm>
            <a:off x="3850443" y="0"/>
            <a:ext cx="2945660" cy="498135"/>
          </a:xfrm>
          <a:prstGeom prst="rect">
            <a:avLst/>
          </a:prstGeom>
        </p:spPr>
        <p:txBody>
          <a:bodyPr vert="horz" lIns="94622" tIns="47311" rIns="94622" bIns="47311" rtlCol="0"/>
          <a:lstStyle>
            <a:lvl1pPr algn="r">
              <a:defRPr sz="1200"/>
            </a:lvl1pPr>
          </a:lstStyle>
          <a:p>
            <a:fld id="{B80D95BA-7ABD-45D4-B691-9F58B13542F8}" type="datetimeFigureOut">
              <a:rPr lang="en-US" smtClean="0"/>
              <a:t>7/7/2025</a:t>
            </a:fld>
            <a:endParaRPr lang="en-US" dirty="0"/>
          </a:p>
        </p:txBody>
      </p:sp>
      <p:sp>
        <p:nvSpPr>
          <p:cNvPr id="4" name="Footer Placeholder 3">
            <a:extLst>
              <a:ext uri="{FF2B5EF4-FFF2-40B4-BE49-F238E27FC236}">
                <a16:creationId xmlns:a16="http://schemas.microsoft.com/office/drawing/2014/main" id="{D4FAC37F-43E8-47E4-A8D1-19743C11367F}"/>
              </a:ext>
            </a:extLst>
          </p:cNvPr>
          <p:cNvSpPr>
            <a:spLocks noGrp="1"/>
          </p:cNvSpPr>
          <p:nvPr>
            <p:ph type="ftr" sz="quarter" idx="2"/>
          </p:nvPr>
        </p:nvSpPr>
        <p:spPr>
          <a:xfrm>
            <a:off x="0" y="9430092"/>
            <a:ext cx="2945660" cy="498134"/>
          </a:xfrm>
          <a:prstGeom prst="rect">
            <a:avLst/>
          </a:prstGeom>
        </p:spPr>
        <p:txBody>
          <a:bodyPr vert="horz" lIns="94622" tIns="47311" rIns="94622" bIns="47311"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7D279E6-0ADC-4707-A0E5-8B8058228FF8}"/>
              </a:ext>
            </a:extLst>
          </p:cNvPr>
          <p:cNvSpPr>
            <a:spLocks noGrp="1"/>
          </p:cNvSpPr>
          <p:nvPr>
            <p:ph type="sldNum" sz="quarter" idx="3"/>
          </p:nvPr>
        </p:nvSpPr>
        <p:spPr>
          <a:xfrm>
            <a:off x="3850443" y="9430092"/>
            <a:ext cx="2945660" cy="498134"/>
          </a:xfrm>
          <a:prstGeom prst="rect">
            <a:avLst/>
          </a:prstGeom>
        </p:spPr>
        <p:txBody>
          <a:bodyPr vert="horz" lIns="94622" tIns="47311" rIns="94622" bIns="47311" rtlCol="0" anchor="b"/>
          <a:lstStyle>
            <a:lvl1pPr algn="r">
              <a:defRPr sz="1200"/>
            </a:lvl1pPr>
          </a:lstStyle>
          <a:p>
            <a:fld id="{9C03308A-A8B4-43FF-8C57-7C15CEEAA8C3}" type="slidenum">
              <a:rPr lang="en-US" smtClean="0"/>
              <a:t>‹#›</a:t>
            </a:fld>
            <a:endParaRPr lang="en-US" dirty="0"/>
          </a:p>
        </p:txBody>
      </p:sp>
    </p:spTree>
    <p:extLst>
      <p:ext uri="{BB962C8B-B14F-4D97-AF65-F5344CB8AC3E}">
        <p14:creationId xmlns:p14="http://schemas.microsoft.com/office/powerpoint/2010/main" val="1563327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60" cy="498135"/>
          </a:xfrm>
          <a:prstGeom prst="rect">
            <a:avLst/>
          </a:prstGeom>
        </p:spPr>
        <p:txBody>
          <a:bodyPr vert="horz" lIns="94622" tIns="47311" rIns="94622" bIns="47311" rtlCol="0"/>
          <a:lstStyle>
            <a:lvl1pPr algn="l">
              <a:defRPr sz="1200"/>
            </a:lvl1pPr>
          </a:lstStyle>
          <a:p>
            <a:endParaRPr lang="en-US" dirty="0"/>
          </a:p>
        </p:txBody>
      </p:sp>
      <p:sp>
        <p:nvSpPr>
          <p:cNvPr id="3" name="Date Placeholder 2"/>
          <p:cNvSpPr>
            <a:spLocks noGrp="1"/>
          </p:cNvSpPr>
          <p:nvPr>
            <p:ph type="dt" idx="1"/>
          </p:nvPr>
        </p:nvSpPr>
        <p:spPr>
          <a:xfrm>
            <a:off x="3850443" y="0"/>
            <a:ext cx="2945660" cy="498135"/>
          </a:xfrm>
          <a:prstGeom prst="rect">
            <a:avLst/>
          </a:prstGeom>
        </p:spPr>
        <p:txBody>
          <a:bodyPr vert="horz" lIns="94622" tIns="47311" rIns="94622" bIns="47311" rtlCol="0"/>
          <a:lstStyle>
            <a:lvl1pPr algn="r">
              <a:defRPr sz="1200"/>
            </a:lvl1pPr>
          </a:lstStyle>
          <a:p>
            <a:fld id="{599D14A6-BAC8-4A71-919C-314181CF34EF}" type="datetimeFigureOut">
              <a:rPr lang="en-US" smtClean="0"/>
              <a:t>7/7/2025</a:t>
            </a:fld>
            <a:endParaRPr lang="en-US" dirty="0"/>
          </a:p>
        </p:txBody>
      </p:sp>
      <p:sp>
        <p:nvSpPr>
          <p:cNvPr id="4" name="Slide Image Placeholder 3"/>
          <p:cNvSpPr>
            <a:spLocks noGrp="1" noRot="1" noChangeAspect="1"/>
          </p:cNvSpPr>
          <p:nvPr>
            <p:ph type="sldImg" idx="2"/>
          </p:nvPr>
        </p:nvSpPr>
        <p:spPr>
          <a:xfrm>
            <a:off x="419100" y="1239838"/>
            <a:ext cx="5959475" cy="3352800"/>
          </a:xfrm>
          <a:prstGeom prst="rect">
            <a:avLst/>
          </a:prstGeom>
          <a:noFill/>
          <a:ln w="12700">
            <a:solidFill>
              <a:prstClr val="black"/>
            </a:solidFill>
          </a:ln>
        </p:spPr>
        <p:txBody>
          <a:bodyPr vert="horz" lIns="94622" tIns="47311" rIns="94622" bIns="47311" rtlCol="0" anchor="ctr"/>
          <a:lstStyle/>
          <a:p>
            <a:endParaRPr lang="en-US" dirty="0"/>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4622" tIns="47311" rIns="94622" bIns="473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2"/>
            <a:ext cx="2945660" cy="498134"/>
          </a:xfrm>
          <a:prstGeom prst="rect">
            <a:avLst/>
          </a:prstGeom>
        </p:spPr>
        <p:txBody>
          <a:bodyPr vert="horz" lIns="94622" tIns="47311" rIns="94622" bIns="4731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30092"/>
            <a:ext cx="2945660" cy="498134"/>
          </a:xfrm>
          <a:prstGeom prst="rect">
            <a:avLst/>
          </a:prstGeom>
        </p:spPr>
        <p:txBody>
          <a:bodyPr vert="horz" lIns="94622" tIns="47311" rIns="94622" bIns="47311" rtlCol="0" anchor="b"/>
          <a:lstStyle>
            <a:lvl1pPr algn="r">
              <a:defRPr sz="1200"/>
            </a:lvl1pPr>
          </a:lstStyle>
          <a:p>
            <a:fld id="{B62F9892-4FA8-4E47-8751-DA9332AF5A19}" type="slidenum">
              <a:rPr lang="en-US" smtClean="0"/>
              <a:t>‹#›</a:t>
            </a:fld>
            <a:endParaRPr lang="en-US" dirty="0"/>
          </a:p>
        </p:txBody>
      </p:sp>
    </p:spTree>
    <p:extLst>
      <p:ext uri="{BB962C8B-B14F-4D97-AF65-F5344CB8AC3E}">
        <p14:creationId xmlns:p14="http://schemas.microsoft.com/office/powerpoint/2010/main" val="4267596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4D99E-06C2-4ACA-84FC-8F6740F111CE}" type="slidenum">
              <a:rPr lang="en-US" smtClean="0"/>
              <a:t>9</a:t>
            </a:fld>
            <a:endParaRPr lang="en-US" dirty="0"/>
          </a:p>
        </p:txBody>
      </p:sp>
    </p:spTree>
    <p:extLst>
      <p:ext uri="{BB962C8B-B14F-4D97-AF65-F5344CB8AC3E}">
        <p14:creationId xmlns:p14="http://schemas.microsoft.com/office/powerpoint/2010/main" val="1970145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524D99E-06C2-4ACA-84FC-8F6740F111CE}" type="slidenum">
              <a:rPr lang="en-US" smtClean="0"/>
              <a:t>23</a:t>
            </a:fld>
            <a:endParaRPr lang="en-US" dirty="0"/>
          </a:p>
        </p:txBody>
      </p:sp>
    </p:spTree>
    <p:extLst>
      <p:ext uri="{BB962C8B-B14F-4D97-AF65-F5344CB8AC3E}">
        <p14:creationId xmlns:p14="http://schemas.microsoft.com/office/powerpoint/2010/main" val="3857336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4D99E-06C2-4ACA-84FC-8F6740F111CE}" type="slidenum">
              <a:rPr lang="en-US" smtClean="0"/>
              <a:t>25</a:t>
            </a:fld>
            <a:endParaRPr lang="en-US" dirty="0"/>
          </a:p>
        </p:txBody>
      </p:sp>
    </p:spTree>
    <p:extLst>
      <p:ext uri="{BB962C8B-B14F-4D97-AF65-F5344CB8AC3E}">
        <p14:creationId xmlns:p14="http://schemas.microsoft.com/office/powerpoint/2010/main" val="2865111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5DDF0-7F8F-3802-6EF7-48E8CEC6B0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171A54-32BF-2461-5A88-5736CBBB6E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043797-CFD4-B2C5-DA5B-6EF3E62EE4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3F2EBB-A78A-1A3B-763A-15769DB1C217}"/>
              </a:ext>
            </a:extLst>
          </p:cNvPr>
          <p:cNvSpPr>
            <a:spLocks noGrp="1"/>
          </p:cNvSpPr>
          <p:nvPr>
            <p:ph type="sldNum" sz="quarter" idx="5"/>
          </p:nvPr>
        </p:nvSpPr>
        <p:spPr/>
        <p:txBody>
          <a:bodyPr/>
          <a:lstStyle/>
          <a:p>
            <a:fld id="{6524D99E-06C2-4ACA-84FC-8F6740F111CE}" type="slidenum">
              <a:rPr lang="en-US" smtClean="0"/>
              <a:t>26</a:t>
            </a:fld>
            <a:endParaRPr lang="en-US" dirty="0"/>
          </a:p>
        </p:txBody>
      </p:sp>
    </p:spTree>
    <p:extLst>
      <p:ext uri="{BB962C8B-B14F-4D97-AF65-F5344CB8AC3E}">
        <p14:creationId xmlns:p14="http://schemas.microsoft.com/office/powerpoint/2010/main" val="3325110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4D99E-06C2-4ACA-84FC-8F6740F111CE}" type="slidenum">
              <a:rPr lang="en-US" smtClean="0"/>
              <a:t>11</a:t>
            </a:fld>
            <a:endParaRPr lang="en-US" dirty="0"/>
          </a:p>
        </p:txBody>
      </p:sp>
    </p:spTree>
    <p:extLst>
      <p:ext uri="{BB962C8B-B14F-4D97-AF65-F5344CB8AC3E}">
        <p14:creationId xmlns:p14="http://schemas.microsoft.com/office/powerpoint/2010/main" val="3531245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715C3-91F0-8A21-EA9E-C42D7C076A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A27378-30F7-45B2-47FE-4256D53516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B67D45-9575-779E-63D2-D6626029C1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0BC563-22CC-DC57-19BA-00D1F842BD77}"/>
              </a:ext>
            </a:extLst>
          </p:cNvPr>
          <p:cNvSpPr>
            <a:spLocks noGrp="1"/>
          </p:cNvSpPr>
          <p:nvPr>
            <p:ph type="sldNum" sz="quarter" idx="5"/>
          </p:nvPr>
        </p:nvSpPr>
        <p:spPr/>
        <p:txBody>
          <a:bodyPr/>
          <a:lstStyle/>
          <a:p>
            <a:fld id="{6524D99E-06C2-4ACA-84FC-8F6740F111CE}" type="slidenum">
              <a:rPr lang="en-US" smtClean="0"/>
              <a:t>12</a:t>
            </a:fld>
            <a:endParaRPr lang="en-US" dirty="0"/>
          </a:p>
        </p:txBody>
      </p:sp>
    </p:spTree>
    <p:extLst>
      <p:ext uri="{BB962C8B-B14F-4D97-AF65-F5344CB8AC3E}">
        <p14:creationId xmlns:p14="http://schemas.microsoft.com/office/powerpoint/2010/main" val="3000509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C6CE0-ED85-3DAE-3B06-58BBF6ADB3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E7A725-9C5C-2911-7A5C-2AFAC95C8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4DB2DE-46C3-15D5-190F-E2CCE425E9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8451AA-3BF1-8792-CA44-5D9FD5CB7150}"/>
              </a:ext>
            </a:extLst>
          </p:cNvPr>
          <p:cNvSpPr>
            <a:spLocks noGrp="1"/>
          </p:cNvSpPr>
          <p:nvPr>
            <p:ph type="sldNum" sz="quarter" idx="5"/>
          </p:nvPr>
        </p:nvSpPr>
        <p:spPr/>
        <p:txBody>
          <a:bodyPr/>
          <a:lstStyle/>
          <a:p>
            <a:fld id="{6524D99E-06C2-4ACA-84FC-8F6740F111CE}" type="slidenum">
              <a:rPr lang="en-US" smtClean="0"/>
              <a:t>13</a:t>
            </a:fld>
            <a:endParaRPr lang="en-US" dirty="0"/>
          </a:p>
        </p:txBody>
      </p:sp>
    </p:spTree>
    <p:extLst>
      <p:ext uri="{BB962C8B-B14F-4D97-AF65-F5344CB8AC3E}">
        <p14:creationId xmlns:p14="http://schemas.microsoft.com/office/powerpoint/2010/main" val="2710488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61288-BD58-6FF8-2C25-1EF841B28E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B63785-306B-67C3-7C3F-1BFE0CC652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1E4619-640C-ED9C-5F5F-1060D10BE4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66A5DC-DE92-6F73-7401-1A6629B36402}"/>
              </a:ext>
            </a:extLst>
          </p:cNvPr>
          <p:cNvSpPr>
            <a:spLocks noGrp="1"/>
          </p:cNvSpPr>
          <p:nvPr>
            <p:ph type="sldNum" sz="quarter" idx="5"/>
          </p:nvPr>
        </p:nvSpPr>
        <p:spPr/>
        <p:txBody>
          <a:bodyPr/>
          <a:lstStyle/>
          <a:p>
            <a:fld id="{6524D99E-06C2-4ACA-84FC-8F6740F111CE}" type="slidenum">
              <a:rPr lang="en-US" smtClean="0"/>
              <a:t>14</a:t>
            </a:fld>
            <a:endParaRPr lang="en-US" dirty="0"/>
          </a:p>
        </p:txBody>
      </p:sp>
    </p:spTree>
    <p:extLst>
      <p:ext uri="{BB962C8B-B14F-4D97-AF65-F5344CB8AC3E}">
        <p14:creationId xmlns:p14="http://schemas.microsoft.com/office/powerpoint/2010/main" val="3009868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0DC25-8646-04C4-4D03-C98E86565B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B02A05-DEFD-C6DB-3654-BAB94D4BCF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9EA283-2030-275B-A88E-5CF46EF2D5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CEC104-BD02-E62A-3ED5-9C65F4A7AD67}"/>
              </a:ext>
            </a:extLst>
          </p:cNvPr>
          <p:cNvSpPr>
            <a:spLocks noGrp="1"/>
          </p:cNvSpPr>
          <p:nvPr>
            <p:ph type="sldNum" sz="quarter" idx="5"/>
          </p:nvPr>
        </p:nvSpPr>
        <p:spPr/>
        <p:txBody>
          <a:bodyPr/>
          <a:lstStyle/>
          <a:p>
            <a:fld id="{6524D99E-06C2-4ACA-84FC-8F6740F111CE}" type="slidenum">
              <a:rPr lang="en-US" smtClean="0"/>
              <a:t>15</a:t>
            </a:fld>
            <a:endParaRPr lang="en-US" dirty="0"/>
          </a:p>
        </p:txBody>
      </p:sp>
    </p:spTree>
    <p:extLst>
      <p:ext uri="{BB962C8B-B14F-4D97-AF65-F5344CB8AC3E}">
        <p14:creationId xmlns:p14="http://schemas.microsoft.com/office/powerpoint/2010/main" val="57629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A80E0-E8E1-28AA-DEAE-5A76173A3F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31C510-E1EC-AF7D-BE29-61F7DAE5AD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42715F-2CF0-6678-D1F6-5363D73A5A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F57CF2-B09C-B951-919E-4C86F7C25336}"/>
              </a:ext>
            </a:extLst>
          </p:cNvPr>
          <p:cNvSpPr>
            <a:spLocks noGrp="1"/>
          </p:cNvSpPr>
          <p:nvPr>
            <p:ph type="sldNum" sz="quarter" idx="5"/>
          </p:nvPr>
        </p:nvSpPr>
        <p:spPr/>
        <p:txBody>
          <a:bodyPr/>
          <a:lstStyle/>
          <a:p>
            <a:fld id="{6524D99E-06C2-4ACA-84FC-8F6740F111CE}" type="slidenum">
              <a:rPr lang="en-US" smtClean="0"/>
              <a:t>16</a:t>
            </a:fld>
            <a:endParaRPr lang="en-US" dirty="0"/>
          </a:p>
        </p:txBody>
      </p:sp>
    </p:spTree>
    <p:extLst>
      <p:ext uri="{BB962C8B-B14F-4D97-AF65-F5344CB8AC3E}">
        <p14:creationId xmlns:p14="http://schemas.microsoft.com/office/powerpoint/2010/main" val="372434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6B2D8-22A0-87EE-7901-A1EA1712F1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6894A1-5AD5-00DE-8AC4-0E7987B5A9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138198-6A97-B02A-2774-3D3DA935BC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76E3AA-4FCC-6A84-3892-B58A19B66230}"/>
              </a:ext>
            </a:extLst>
          </p:cNvPr>
          <p:cNvSpPr>
            <a:spLocks noGrp="1"/>
          </p:cNvSpPr>
          <p:nvPr>
            <p:ph type="sldNum" sz="quarter" idx="5"/>
          </p:nvPr>
        </p:nvSpPr>
        <p:spPr/>
        <p:txBody>
          <a:bodyPr/>
          <a:lstStyle/>
          <a:p>
            <a:fld id="{6524D99E-06C2-4ACA-84FC-8F6740F111CE}" type="slidenum">
              <a:rPr lang="en-US" smtClean="0"/>
              <a:t>17</a:t>
            </a:fld>
            <a:endParaRPr lang="en-US" dirty="0"/>
          </a:p>
        </p:txBody>
      </p:sp>
    </p:spTree>
    <p:extLst>
      <p:ext uri="{BB962C8B-B14F-4D97-AF65-F5344CB8AC3E}">
        <p14:creationId xmlns:p14="http://schemas.microsoft.com/office/powerpoint/2010/main" val="1187042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4D99E-06C2-4ACA-84FC-8F6740F111CE}" type="slidenum">
              <a:rPr lang="en-US" smtClean="0"/>
              <a:t>22</a:t>
            </a:fld>
            <a:endParaRPr lang="en-US" dirty="0"/>
          </a:p>
        </p:txBody>
      </p:sp>
    </p:spTree>
    <p:extLst>
      <p:ext uri="{BB962C8B-B14F-4D97-AF65-F5344CB8AC3E}">
        <p14:creationId xmlns:p14="http://schemas.microsoft.com/office/powerpoint/2010/main" val="3447053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AED7D4B-97B3-4766-A7B9-D67E5D26120B}"/>
              </a:ext>
            </a:extLst>
          </p:cNvPr>
          <p:cNvSpPr>
            <a:spLocks noGrp="1"/>
          </p:cNvSpPr>
          <p:nvPr>
            <p:ph type="pic" sz="quarter" idx="13"/>
          </p:nvPr>
        </p:nvSpPr>
        <p:spPr>
          <a:xfrm>
            <a:off x="1524"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8952" h="6858000">
                <a:moveTo>
                  <a:pt x="0" y="0"/>
                </a:moveTo>
                <a:lnTo>
                  <a:pt x="12188952" y="0"/>
                </a:lnTo>
                <a:lnTo>
                  <a:pt x="12188952" y="6858000"/>
                </a:lnTo>
                <a:lnTo>
                  <a:pt x="0" y="6858000"/>
                </a:lnTo>
                <a:close/>
              </a:path>
            </a:pathLst>
          </a:custGeom>
          <a:solidFill>
            <a:schemeClr val="accent4"/>
          </a:solidFill>
        </p:spPr>
        <p:txBody>
          <a:bodyPr wrap="square">
            <a:noAutofit/>
          </a:bodyPr>
          <a:lstStyle/>
          <a:p>
            <a:r>
              <a:rPr lang="en-US"/>
              <a:t>Click icon to add picture</a:t>
            </a:r>
            <a:endParaRPr lang="en-US" dirty="0"/>
          </a:p>
        </p:txBody>
      </p:sp>
      <p:sp>
        <p:nvSpPr>
          <p:cNvPr id="43" name="Title 42">
            <a:extLst>
              <a:ext uri="{FF2B5EF4-FFF2-40B4-BE49-F238E27FC236}">
                <a16:creationId xmlns:a16="http://schemas.microsoft.com/office/drawing/2014/main" id="{F6B9C4AD-0A5C-4CF8-8BBB-04DDB63051A9}"/>
              </a:ext>
            </a:extLst>
          </p:cNvPr>
          <p:cNvSpPr>
            <a:spLocks noGrp="1"/>
          </p:cNvSpPr>
          <p:nvPr>
            <p:ph type="ctrTitle"/>
          </p:nvPr>
        </p:nvSpPr>
        <p:spPr>
          <a:xfrm>
            <a:off x="6911496" y="1695899"/>
            <a:ext cx="4453151" cy="4028034"/>
          </a:xfrm>
          <a:custGeom>
            <a:avLst/>
            <a:gdLst>
              <a:gd name="connsiteX0" fmla="*/ 1904725 w 4453151"/>
              <a:gd name="connsiteY0" fmla="*/ 0 h 4028034"/>
              <a:gd name="connsiteX1" fmla="*/ 2839696 w 4453151"/>
              <a:gd name="connsiteY1" fmla="*/ 173112 h 4028034"/>
              <a:gd name="connsiteX2" fmla="*/ 3670313 w 4453151"/>
              <a:gd name="connsiteY2" fmla="*/ 648665 h 4028034"/>
              <a:gd name="connsiteX3" fmla="*/ 4244827 w 4453151"/>
              <a:gd name="connsiteY3" fmla="*/ 1334400 h 4028034"/>
              <a:gd name="connsiteX4" fmla="*/ 4453151 w 4453151"/>
              <a:gd name="connsiteY4" fmla="*/ 2132445 h 4028034"/>
              <a:gd name="connsiteX5" fmla="*/ 4108366 w 4453151"/>
              <a:gd name="connsiteY5" fmla="*/ 2873461 h 4028034"/>
              <a:gd name="connsiteX6" fmla="*/ 3934636 w 4453151"/>
              <a:gd name="connsiteY6" fmla="*/ 3108662 h 4028034"/>
              <a:gd name="connsiteX7" fmla="*/ 2304458 w 4453151"/>
              <a:gd name="connsiteY7" fmla="*/ 4028034 h 4028034"/>
              <a:gd name="connsiteX8" fmla="*/ 1066940 w 4453151"/>
              <a:gd name="connsiteY8" fmla="*/ 3462430 h 4028034"/>
              <a:gd name="connsiteX9" fmla="*/ 916336 w 4453151"/>
              <a:gd name="connsiteY9" fmla="*/ 3350118 h 4028034"/>
              <a:gd name="connsiteX10" fmla="*/ 231353 w 4453151"/>
              <a:gd name="connsiteY10" fmla="*/ 2762989 h 4028034"/>
              <a:gd name="connsiteX11" fmla="*/ 0 w 4453151"/>
              <a:gd name="connsiteY11" fmla="*/ 2132445 h 4028034"/>
              <a:gd name="connsiteX12" fmla="*/ 519376 w 4453151"/>
              <a:gd name="connsiteY12" fmla="*/ 594947 h 4028034"/>
              <a:gd name="connsiteX13" fmla="*/ 1103636 w 4453151"/>
              <a:gd name="connsiteY13" fmla="*/ 160879 h 4028034"/>
              <a:gd name="connsiteX14" fmla="*/ 1904725 w 4453151"/>
              <a:gd name="connsiteY14" fmla="*/ 0 h 402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53151" h="4028034">
                <a:moveTo>
                  <a:pt x="1904725" y="0"/>
                </a:moveTo>
                <a:cubicBezTo>
                  <a:pt x="2215204" y="0"/>
                  <a:pt x="2529887" y="58226"/>
                  <a:pt x="2839696" y="173112"/>
                </a:cubicBezTo>
                <a:cubicBezTo>
                  <a:pt x="3141383" y="284780"/>
                  <a:pt x="3428543" y="449245"/>
                  <a:pt x="3670313" y="648665"/>
                </a:cubicBezTo>
                <a:cubicBezTo>
                  <a:pt x="3916289" y="851489"/>
                  <a:pt x="4109608" y="1082273"/>
                  <a:pt x="4244827" y="1334400"/>
                </a:cubicBezTo>
                <a:cubicBezTo>
                  <a:pt x="4383010" y="1592136"/>
                  <a:pt x="4453151" y="1860636"/>
                  <a:pt x="4453151" y="2132445"/>
                </a:cubicBezTo>
                <a:cubicBezTo>
                  <a:pt x="4453151" y="2406187"/>
                  <a:pt x="4341249" y="2566053"/>
                  <a:pt x="4108366" y="2873461"/>
                </a:cubicBezTo>
                <a:cubicBezTo>
                  <a:pt x="4052176" y="2947600"/>
                  <a:pt x="3994075" y="3024314"/>
                  <a:pt x="3934636" y="3108662"/>
                </a:cubicBezTo>
                <a:cubicBezTo>
                  <a:pt x="3480433" y="3753096"/>
                  <a:pt x="2992881" y="4028034"/>
                  <a:pt x="2304458" y="4028034"/>
                </a:cubicBezTo>
                <a:cubicBezTo>
                  <a:pt x="1852645" y="4028034"/>
                  <a:pt x="1521143" y="3804056"/>
                  <a:pt x="1066940" y="3462430"/>
                </a:cubicBezTo>
                <a:cubicBezTo>
                  <a:pt x="1016198" y="3424258"/>
                  <a:pt x="965455" y="3386544"/>
                  <a:pt x="916336" y="3350118"/>
                </a:cubicBezTo>
                <a:cubicBezTo>
                  <a:pt x="650103" y="3152447"/>
                  <a:pt x="398681" y="2965721"/>
                  <a:pt x="231353" y="2762989"/>
                </a:cubicBezTo>
                <a:cubicBezTo>
                  <a:pt x="71384" y="2569182"/>
                  <a:pt x="0" y="2374730"/>
                  <a:pt x="0" y="2132445"/>
                </a:cubicBezTo>
                <a:cubicBezTo>
                  <a:pt x="0" y="1525172"/>
                  <a:pt x="184432" y="979159"/>
                  <a:pt x="519376" y="594947"/>
                </a:cubicBezTo>
                <a:cubicBezTo>
                  <a:pt x="683262" y="407026"/>
                  <a:pt x="879831" y="260956"/>
                  <a:pt x="1103636" y="160879"/>
                </a:cubicBezTo>
                <a:cubicBezTo>
                  <a:pt x="1342444" y="54178"/>
                  <a:pt x="1611926" y="0"/>
                  <a:pt x="1904725" y="0"/>
                </a:cubicBezTo>
                <a:close/>
              </a:path>
            </a:pathLst>
          </a:custGeom>
          <a:solidFill>
            <a:schemeClr val="bg1">
              <a:alpha val="90000"/>
            </a:schemeClr>
          </a:solidFill>
          <a:ln w="317500">
            <a:noFill/>
          </a:ln>
          <a:effectLst>
            <a:outerShdw sx="107000" sy="107000" algn="ct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bIns="365760" rtlCol="0" anchor="ctr">
            <a:noAutofit/>
          </a:bodyPr>
          <a:lstStyle>
            <a:lvl1pPr algn="ctr">
              <a:defRPr lang="en-US" sz="4000" b="1" spc="0" baseline="0" dirty="0">
                <a:solidFill>
                  <a:schemeClr val="tx1">
                    <a:lumMod val="75000"/>
                    <a:lumOff val="25000"/>
                  </a:schemeClr>
                </a:solidFill>
                <a:latin typeface="+mn-lt"/>
                <a:ea typeface="+mn-ea"/>
                <a:cs typeface="+mn-cs"/>
              </a:defRPr>
            </a:lvl1pPr>
          </a:lstStyle>
          <a:p>
            <a:pPr marL="0" lvl="0" algn="ctr"/>
            <a:r>
              <a:rPr lang="en-US" sz="4000">
                <a:solidFill>
                  <a:schemeClr val="tx1">
                    <a:lumMod val="75000"/>
                    <a:lumOff val="25000"/>
                  </a:schemeClr>
                </a:solidFill>
              </a:rPr>
              <a:t>Click to edit Master title style</a:t>
            </a:r>
            <a:endParaRPr lang="en-US" sz="4000" dirty="0">
              <a:solidFill>
                <a:schemeClr val="tx1">
                  <a:lumMod val="75000"/>
                  <a:lumOff val="25000"/>
                </a:schemeClr>
              </a:solidFill>
            </a:endParaRPr>
          </a:p>
        </p:txBody>
      </p:sp>
      <p:sp>
        <p:nvSpPr>
          <p:cNvPr id="4" name="Text Placeholder 3">
            <a:extLst>
              <a:ext uri="{FF2B5EF4-FFF2-40B4-BE49-F238E27FC236}">
                <a16:creationId xmlns:a16="http://schemas.microsoft.com/office/drawing/2014/main" id="{5BE55C2A-633D-42FC-AF3D-3B5D77E69FDF}"/>
              </a:ext>
            </a:extLst>
          </p:cNvPr>
          <p:cNvSpPr>
            <a:spLocks noGrp="1"/>
          </p:cNvSpPr>
          <p:nvPr userDrawn="1">
            <p:ph type="body" sz="quarter" idx="14"/>
          </p:nvPr>
        </p:nvSpPr>
        <p:spPr>
          <a:xfrm>
            <a:off x="7545417" y="4452155"/>
            <a:ext cx="3246438" cy="620588"/>
          </a:xfrm>
        </p:spPr>
        <p:txBody>
          <a:bodyPr/>
          <a:lstStyle>
            <a:lvl1pPr algn="ctr">
              <a:defRPr sz="1800"/>
            </a:lvl1pPr>
          </a:lstStyle>
          <a:p>
            <a:pPr lvl="0"/>
            <a:r>
              <a:rPr lang="en-US"/>
              <a:t>Click to edit Master text styles</a:t>
            </a:r>
          </a:p>
        </p:txBody>
      </p:sp>
      <p:sp>
        <p:nvSpPr>
          <p:cNvPr id="5" name="Freeform: Shape 4">
            <a:extLst>
              <a:ext uri="{FF2B5EF4-FFF2-40B4-BE49-F238E27FC236}">
                <a16:creationId xmlns:a16="http://schemas.microsoft.com/office/drawing/2014/main" id="{CCA5388B-F01D-43AF-9723-C2ADB6899EC9}"/>
              </a:ext>
              <a:ext uri="{C183D7F6-B498-43B3-948B-1728B52AA6E4}">
                <adec:decorative xmlns:adec="http://schemas.microsoft.com/office/drawing/2017/decorative" val="1"/>
              </a:ext>
            </a:extLst>
          </p:cNvPr>
          <p:cNvSpPr/>
          <p:nvPr userDrawn="1"/>
        </p:nvSpPr>
        <p:spPr>
          <a:xfrm rot="21300000" flipH="1">
            <a:off x="6652574" y="1272209"/>
            <a:ext cx="5147826" cy="4839241"/>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586431890"/>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90EAB665-9090-4940-9CBD-04BE9264B440}"/>
              </a:ext>
              <a:ext uri="{C183D7F6-B498-43B3-948B-1728B52AA6E4}">
                <adec:decorative xmlns:adec="http://schemas.microsoft.com/office/drawing/2017/decorative" val="1"/>
              </a:ext>
            </a:extLst>
          </p:cNvPr>
          <p:cNvSpPr/>
          <p:nvPr/>
        </p:nvSpPr>
        <p:spPr>
          <a:xfrm rot="10800000" flipV="1">
            <a:off x="6750718" y="0"/>
            <a:ext cx="4288839" cy="2239437"/>
          </a:xfrm>
          <a:custGeom>
            <a:avLst/>
            <a:gdLst>
              <a:gd name="connsiteX0" fmla="*/ 2347485 w 4865144"/>
              <a:gd name="connsiteY0" fmla="*/ 2540357 h 2540357"/>
              <a:gd name="connsiteX1" fmla="*/ 566486 w 4865144"/>
              <a:gd name="connsiteY1" fmla="*/ 1558284 h 2540357"/>
              <a:gd name="connsiteX2" fmla="*/ 376684 w 4865144"/>
              <a:gd name="connsiteY2" fmla="*/ 1307041 h 2540357"/>
              <a:gd name="connsiteX3" fmla="*/ 0 w 4865144"/>
              <a:gd name="connsiteY3" fmla="*/ 515488 h 2540357"/>
              <a:gd name="connsiteX4" fmla="*/ 57187 w 4865144"/>
              <a:gd name="connsiteY4" fmla="*/ 83613 h 2540357"/>
              <a:gd name="connsiteX5" fmla="*/ 85241 w 4865144"/>
              <a:gd name="connsiteY5" fmla="*/ 0 h 2540357"/>
              <a:gd name="connsiteX6" fmla="*/ 4819156 w 4865144"/>
              <a:gd name="connsiteY6" fmla="*/ 0 h 2540357"/>
              <a:gd name="connsiteX7" fmla="*/ 4827943 w 4865144"/>
              <a:gd name="connsiteY7" fmla="*/ 42917 h 2540357"/>
              <a:gd name="connsiteX8" fmla="*/ 4865144 w 4865144"/>
              <a:gd name="connsiteY8" fmla="*/ 515488 h 2540357"/>
              <a:gd name="connsiteX9" fmla="*/ 4612386 w 4865144"/>
              <a:gd name="connsiteY9" fmla="*/ 1189035 h 2540357"/>
              <a:gd name="connsiteX10" fmla="*/ 3864031 w 4865144"/>
              <a:gd name="connsiteY10" fmla="*/ 1816207 h 2540357"/>
              <a:gd name="connsiteX11" fmla="*/ 3699494 w 4865144"/>
              <a:gd name="connsiteY11" fmla="*/ 1936178 h 2540357"/>
              <a:gd name="connsiteX12" fmla="*/ 2347485 w 4865144"/>
              <a:gd name="connsiteY12" fmla="*/ 2540357 h 25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5144" h="2540357">
                <a:moveTo>
                  <a:pt x="2347485" y="2540357"/>
                </a:moveTo>
                <a:cubicBezTo>
                  <a:pt x="1595370" y="2540357"/>
                  <a:pt x="1062712" y="2246669"/>
                  <a:pt x="566486" y="1558284"/>
                </a:cubicBezTo>
                <a:cubicBezTo>
                  <a:pt x="501550" y="1468181"/>
                  <a:pt x="438072" y="1386236"/>
                  <a:pt x="376684" y="1307041"/>
                </a:cubicBezTo>
                <a:cubicBezTo>
                  <a:pt x="122255" y="978668"/>
                  <a:pt x="0" y="807898"/>
                  <a:pt x="0" y="515488"/>
                </a:cubicBezTo>
                <a:cubicBezTo>
                  <a:pt x="0" y="370314"/>
                  <a:pt x="19158" y="226024"/>
                  <a:pt x="57187" y="83613"/>
                </a:cubicBezTo>
                <a:lnTo>
                  <a:pt x="85241" y="0"/>
                </a:lnTo>
                <a:lnTo>
                  <a:pt x="4819156" y="0"/>
                </a:lnTo>
                <a:lnTo>
                  <a:pt x="4827943" y="42917"/>
                </a:lnTo>
                <a:cubicBezTo>
                  <a:pt x="4852551" y="195232"/>
                  <a:pt x="4865144" y="353315"/>
                  <a:pt x="4865144" y="515488"/>
                </a:cubicBezTo>
                <a:cubicBezTo>
                  <a:pt x="4865144" y="774296"/>
                  <a:pt x="4787155" y="982010"/>
                  <a:pt x="4612386" y="1189035"/>
                </a:cubicBezTo>
                <a:cubicBezTo>
                  <a:pt x="4429578" y="1405594"/>
                  <a:pt x="4154895" y="1605055"/>
                  <a:pt x="3864031" y="1816207"/>
                </a:cubicBezTo>
                <a:cubicBezTo>
                  <a:pt x="3810369" y="1855117"/>
                  <a:pt x="3754930" y="1895402"/>
                  <a:pt x="3699494" y="1936178"/>
                </a:cubicBezTo>
                <a:cubicBezTo>
                  <a:pt x="3203269" y="2301103"/>
                  <a:pt x="2841097" y="2540357"/>
                  <a:pt x="2347485" y="254035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21154322-7D00-4603-927A-E5310265789B}"/>
              </a:ext>
              <a:ext uri="{C183D7F6-B498-43B3-948B-1728B52AA6E4}">
                <adec:decorative xmlns:adec="http://schemas.microsoft.com/office/drawing/2017/decorative" val="1"/>
              </a:ext>
            </a:extLst>
          </p:cNvPr>
          <p:cNvSpPr/>
          <p:nvPr/>
        </p:nvSpPr>
        <p:spPr>
          <a:xfrm rot="10800000" flipV="1">
            <a:off x="6530287" y="-13335"/>
            <a:ext cx="4629749" cy="2423160"/>
          </a:xfrm>
          <a:custGeom>
            <a:avLst/>
            <a:gdLst>
              <a:gd name="connsiteX0" fmla="*/ 2534081 w 5251863"/>
              <a:gd name="connsiteY0" fmla="*/ 2733640 h 2733640"/>
              <a:gd name="connsiteX1" fmla="*/ 611515 w 5251863"/>
              <a:gd name="connsiteY1" fmla="*/ 1637197 h 2733640"/>
              <a:gd name="connsiteX2" fmla="*/ 406625 w 5251863"/>
              <a:gd name="connsiteY2" fmla="*/ 1356697 h 2733640"/>
              <a:gd name="connsiteX3" fmla="*/ 0 w 5251863"/>
              <a:gd name="connsiteY3" fmla="*/ 472961 h 2733640"/>
              <a:gd name="connsiteX4" fmla="*/ 15472 w 5251863"/>
              <a:gd name="connsiteY4" fmla="*/ 230720 h 2733640"/>
              <a:gd name="connsiteX5" fmla="*/ 59957 w 5251863"/>
              <a:gd name="connsiteY5" fmla="*/ 0 h 2733640"/>
              <a:gd name="connsiteX6" fmla="*/ 5218026 w 5251863"/>
              <a:gd name="connsiteY6" fmla="*/ 0 h 2733640"/>
              <a:gd name="connsiteX7" fmla="*/ 5241745 w 5251863"/>
              <a:gd name="connsiteY7" fmla="*/ 205032 h 2733640"/>
              <a:gd name="connsiteX8" fmla="*/ 5251863 w 5251863"/>
              <a:gd name="connsiteY8" fmla="*/ 472961 h 2733640"/>
              <a:gd name="connsiteX9" fmla="*/ 4979014 w 5251863"/>
              <a:gd name="connsiteY9" fmla="*/ 1224949 h 2733640"/>
              <a:gd name="connsiteX10" fmla="*/ 4171175 w 5251863"/>
              <a:gd name="connsiteY10" fmla="*/ 1925157 h 2733640"/>
              <a:gd name="connsiteX11" fmla="*/ 3993558 w 5251863"/>
              <a:gd name="connsiteY11" fmla="*/ 2059101 h 2733640"/>
              <a:gd name="connsiteX12" fmla="*/ 2534081 w 5251863"/>
              <a:gd name="connsiteY12" fmla="*/ 2733640 h 273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1863" h="2733640">
                <a:moveTo>
                  <a:pt x="2534081" y="2733640"/>
                </a:moveTo>
                <a:cubicBezTo>
                  <a:pt x="1722182" y="2733640"/>
                  <a:pt x="1147184" y="2405750"/>
                  <a:pt x="611515" y="1637197"/>
                </a:cubicBezTo>
                <a:cubicBezTo>
                  <a:pt x="541416" y="1536604"/>
                  <a:pt x="472894" y="1445115"/>
                  <a:pt x="406625" y="1356697"/>
                </a:cubicBezTo>
                <a:cubicBezTo>
                  <a:pt x="131973" y="990082"/>
                  <a:pt x="0" y="799426"/>
                  <a:pt x="0" y="472961"/>
                </a:cubicBezTo>
                <a:cubicBezTo>
                  <a:pt x="0" y="391921"/>
                  <a:pt x="5170" y="311128"/>
                  <a:pt x="15472" y="230720"/>
                </a:cubicBezTo>
                <a:lnTo>
                  <a:pt x="59957" y="0"/>
                </a:lnTo>
                <a:lnTo>
                  <a:pt x="5218026" y="0"/>
                </a:lnTo>
                <a:lnTo>
                  <a:pt x="5241745" y="205032"/>
                </a:lnTo>
                <a:cubicBezTo>
                  <a:pt x="5248464" y="293044"/>
                  <a:pt x="5251863" y="382432"/>
                  <a:pt x="5251863" y="472961"/>
                </a:cubicBezTo>
                <a:cubicBezTo>
                  <a:pt x="5251863" y="761910"/>
                  <a:pt x="5167674" y="993814"/>
                  <a:pt x="4979014" y="1224949"/>
                </a:cubicBezTo>
                <a:cubicBezTo>
                  <a:pt x="4781676" y="1466726"/>
                  <a:pt x="4485157" y="1689416"/>
                  <a:pt x="4171175" y="1925157"/>
                </a:cubicBezTo>
                <a:cubicBezTo>
                  <a:pt x="4113246" y="1968599"/>
                  <a:pt x="4053402" y="2013577"/>
                  <a:pt x="3993558" y="2059101"/>
                </a:cubicBezTo>
                <a:cubicBezTo>
                  <a:pt x="3457890" y="2466524"/>
                  <a:pt x="3066929" y="2733640"/>
                  <a:pt x="2534081" y="273364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Picture Placeholder 27">
            <a:extLst>
              <a:ext uri="{FF2B5EF4-FFF2-40B4-BE49-F238E27FC236}">
                <a16:creationId xmlns:a16="http://schemas.microsoft.com/office/drawing/2014/main" id="{757DE5C9-6A33-42C7-B3F9-EFA47A47A64E}"/>
              </a:ext>
            </a:extLst>
          </p:cNvPr>
          <p:cNvSpPr>
            <a:spLocks noGrp="1"/>
          </p:cNvSpPr>
          <p:nvPr>
            <p:ph type="pic" sz="quarter" idx="13"/>
          </p:nvPr>
        </p:nvSpPr>
        <p:spPr>
          <a:xfrm>
            <a:off x="6940456" y="0"/>
            <a:ext cx="3828033" cy="2051003"/>
          </a:xfrm>
          <a:custGeom>
            <a:avLst/>
            <a:gdLst>
              <a:gd name="connsiteX0" fmla="*/ 48561 w 3828033"/>
              <a:gd name="connsiteY0" fmla="*/ 0 h 2050999"/>
              <a:gd name="connsiteX1" fmla="*/ 3738569 w 3828033"/>
              <a:gd name="connsiteY1" fmla="*/ 0 h 2050999"/>
              <a:gd name="connsiteX2" fmla="*/ 3783037 w 3828033"/>
              <a:gd name="connsiteY2" fmla="*/ 131595 h 2050999"/>
              <a:gd name="connsiteX3" fmla="*/ 3828033 w 3828033"/>
              <a:gd name="connsiteY3" fmla="*/ 469009 h 2050999"/>
              <a:gd name="connsiteX4" fmla="*/ 3531647 w 3828033"/>
              <a:gd name="connsiteY4" fmla="*/ 1087433 h 2050999"/>
              <a:gd name="connsiteX5" fmla="*/ 3382306 w 3828033"/>
              <a:gd name="connsiteY5" fmla="*/ 1283724 h 2050999"/>
              <a:gd name="connsiteX6" fmla="*/ 1980966 w 3828033"/>
              <a:gd name="connsiteY6" fmla="*/ 2050999 h 2050999"/>
              <a:gd name="connsiteX7" fmla="*/ 917167 w 3828033"/>
              <a:gd name="connsiteY7" fmla="*/ 1578967 h 2050999"/>
              <a:gd name="connsiteX8" fmla="*/ 787704 w 3828033"/>
              <a:gd name="connsiteY8" fmla="*/ 1485234 h 2050999"/>
              <a:gd name="connsiteX9" fmla="*/ 198877 w 3828033"/>
              <a:gd name="connsiteY9" fmla="*/ 995238 h 2050999"/>
              <a:gd name="connsiteX10" fmla="*/ 0 w 3828033"/>
              <a:gd name="connsiteY10" fmla="*/ 469009 h 2050999"/>
              <a:gd name="connsiteX11" fmla="*/ 45559 w 3828033"/>
              <a:gd name="connsiteY11" fmla="*/ 11416 h 205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8033" h="2050999">
                <a:moveTo>
                  <a:pt x="48561" y="0"/>
                </a:moveTo>
                <a:lnTo>
                  <a:pt x="3738569" y="0"/>
                </a:lnTo>
                <a:lnTo>
                  <a:pt x="3783037" y="131595"/>
                </a:lnTo>
                <a:cubicBezTo>
                  <a:pt x="3812959" y="242858"/>
                  <a:pt x="3828033" y="355589"/>
                  <a:pt x="3828033" y="469009"/>
                </a:cubicBezTo>
                <a:cubicBezTo>
                  <a:pt x="3828033" y="697464"/>
                  <a:pt x="3731840" y="830882"/>
                  <a:pt x="3531647" y="1087433"/>
                </a:cubicBezTo>
                <a:cubicBezTo>
                  <a:pt x="3483347" y="1149308"/>
                  <a:pt x="3433400" y="1213330"/>
                  <a:pt x="3382306" y="1283724"/>
                </a:cubicBezTo>
                <a:cubicBezTo>
                  <a:pt x="2991862" y="1821547"/>
                  <a:pt x="2572752" y="2050999"/>
                  <a:pt x="1980966" y="2050999"/>
                </a:cubicBezTo>
                <a:cubicBezTo>
                  <a:pt x="1592577" y="2050999"/>
                  <a:pt x="1307610" y="1864076"/>
                  <a:pt x="917167" y="1578967"/>
                </a:cubicBezTo>
                <a:cubicBezTo>
                  <a:pt x="873548" y="1547109"/>
                  <a:pt x="829927" y="1515634"/>
                  <a:pt x="787704" y="1485234"/>
                </a:cubicBezTo>
                <a:cubicBezTo>
                  <a:pt x="558844" y="1320266"/>
                  <a:pt x="342715" y="1164431"/>
                  <a:pt x="198877" y="995238"/>
                </a:cubicBezTo>
                <a:cubicBezTo>
                  <a:pt x="61365" y="833493"/>
                  <a:pt x="0" y="671212"/>
                  <a:pt x="0" y="469009"/>
                </a:cubicBezTo>
                <a:cubicBezTo>
                  <a:pt x="0" y="310632"/>
                  <a:pt x="15484" y="157247"/>
                  <a:pt x="45559" y="11416"/>
                </a:cubicBezTo>
                <a:close/>
              </a:path>
            </a:pathLst>
          </a:custGeom>
          <a:solidFill>
            <a:schemeClr val="accent4"/>
          </a:solidFill>
        </p:spPr>
        <p:txBody>
          <a:bodyPr wrap="square">
            <a:noAutofit/>
          </a:bodyPr>
          <a:lstStyle/>
          <a:p>
            <a:r>
              <a:rPr lang="en-US"/>
              <a:t>Click icon to add picture</a:t>
            </a:r>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a:xfrm>
            <a:off x="1124712" y="442220"/>
            <a:ext cx="8770571" cy="134526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4711" y="2052337"/>
            <a:ext cx="4536999"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4712" y="2912568"/>
            <a:ext cx="4536998" cy="2779361"/>
          </a:xfrm>
        </p:spPr>
        <p:txBody>
          <a:bodyPr/>
          <a:lstStyle>
            <a:lvl1pPr marL="283464" indent="-283464">
              <a:buFont typeface="Arial" panose="020B0604020202020204" pitchFamily="34" charset="0"/>
              <a:buChar char="•"/>
              <a:defRPr sz="1500"/>
            </a:lvl1pPr>
            <a:lvl2pPr marL="283464" indent="-283464">
              <a:buFont typeface="Arial" panose="020B0604020202020204" pitchFamily="34" charset="0"/>
              <a:buChar char="•"/>
              <a:defRPr sz="1500"/>
            </a:lvl2pPr>
            <a:lvl3pPr marL="283464" indent="-283464">
              <a:defRPr sz="1500"/>
            </a:lvl3pPr>
            <a:lvl4pPr marL="283464" indent="-283464">
              <a:defRPr sz="1500"/>
            </a:lvl4pPr>
            <a:lvl5pPr marL="283464" indent="-283464">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052337"/>
            <a:ext cx="4535424"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2912568"/>
            <a:ext cx="4535424" cy="2779361"/>
          </a:xfrm>
        </p:spPr>
        <p:txBody>
          <a:bodyPr/>
          <a:lstStyle>
            <a:lvl1pPr marL="283464" indent="-283464">
              <a:buFont typeface="Arial" panose="020B0604020202020204" pitchFamily="34" charset="0"/>
              <a:buChar char="•"/>
              <a:defRPr sz="1500"/>
            </a:lvl1pPr>
            <a:lvl2pPr marL="283464" indent="-283464">
              <a:buFont typeface="Arial" panose="020B0604020202020204" pitchFamily="34" charset="0"/>
              <a:buChar char="•"/>
              <a:defRPr sz="1500"/>
            </a:lvl2pPr>
            <a:lvl3pPr marL="283464" indent="-283464">
              <a:defRPr sz="1500"/>
            </a:lvl3pPr>
            <a:lvl4pPr marL="283464" indent="-283464">
              <a:defRPr sz="1500"/>
            </a:lvl4pPr>
            <a:lvl5pPr marL="283464" indent="-283464">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a:xfrm>
            <a:off x="1124712" y="6170490"/>
            <a:ext cx="5667375" cy="457200"/>
          </a:xfrm>
        </p:spPr>
        <p:txBody>
          <a:bodyPr/>
          <a:lstStyle/>
          <a:p>
            <a:r>
              <a:rPr lang="en-US" dirty="0"/>
              <a:t>Sample Footer Text</a:t>
            </a:r>
          </a:p>
        </p:txBody>
      </p:sp>
      <p:sp>
        <p:nvSpPr>
          <p:cNvPr id="29" name="Date Placeholder 3">
            <a:extLst>
              <a:ext uri="{FF2B5EF4-FFF2-40B4-BE49-F238E27FC236}">
                <a16:creationId xmlns:a16="http://schemas.microsoft.com/office/drawing/2014/main" id="{E1D433C7-BB27-460B-8840-C3BFDFF6D170}"/>
              </a:ext>
            </a:extLst>
          </p:cNvPr>
          <p:cNvSpPr>
            <a:spLocks noGrp="1"/>
          </p:cNvSpPr>
          <p:nvPr>
            <p:ph type="dt" sz="half" idx="14"/>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r>
              <a:rPr lang="en-US"/>
              <a:t>2/3/20XX</a:t>
            </a:r>
            <a:endParaRPr lang="en-US" spc="0" dirty="0"/>
          </a:p>
        </p:txBody>
      </p:sp>
      <p:sp>
        <p:nvSpPr>
          <p:cNvPr id="14" name="Slide Number Placeholder 31">
            <a:extLst>
              <a:ext uri="{FF2B5EF4-FFF2-40B4-BE49-F238E27FC236}">
                <a16:creationId xmlns:a16="http://schemas.microsoft.com/office/drawing/2014/main" id="{27D579A2-A798-44EA-94A8-70651A26BCFD}"/>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4123021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B51BBF27-008B-4335-B8AD-D33CCB9E45E3}"/>
              </a:ext>
              <a:ext uri="{C183D7F6-B498-43B3-948B-1728B52AA6E4}">
                <adec:decorative xmlns:adec="http://schemas.microsoft.com/office/drawing/2017/decorative" val="1"/>
              </a:ext>
            </a:extLst>
          </p:cNvPr>
          <p:cNvSpPr/>
          <p:nvPr userDrawn="1"/>
        </p:nvSpPr>
        <p:spPr>
          <a:xfrm>
            <a:off x="9470416" y="-17780"/>
            <a:ext cx="2738729" cy="2320505"/>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9" name="Freeform: Shape 8">
            <a:extLst>
              <a:ext uri="{FF2B5EF4-FFF2-40B4-BE49-F238E27FC236}">
                <a16:creationId xmlns:a16="http://schemas.microsoft.com/office/drawing/2014/main" id="{97D21113-1479-46FB-ACE3-3469DC3D08D9}"/>
              </a:ext>
              <a:ext uri="{C183D7F6-B498-43B3-948B-1728B52AA6E4}">
                <adec:decorative xmlns:adec="http://schemas.microsoft.com/office/drawing/2017/decorative" val="1"/>
              </a:ext>
            </a:extLst>
          </p:cNvPr>
          <p:cNvSpPr/>
          <p:nvPr userDrawn="1"/>
        </p:nvSpPr>
        <p:spPr>
          <a:xfrm>
            <a:off x="9687973" y="0"/>
            <a:ext cx="2503874" cy="2085280"/>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Picture Placeholder 18">
            <a:extLst>
              <a:ext uri="{FF2B5EF4-FFF2-40B4-BE49-F238E27FC236}">
                <a16:creationId xmlns:a16="http://schemas.microsoft.com/office/drawing/2014/main" id="{BC48007D-BDB5-4BBD-BC58-E8136E9471A5}"/>
              </a:ext>
            </a:extLst>
          </p:cNvPr>
          <p:cNvSpPr>
            <a:spLocks noGrp="1"/>
          </p:cNvSpPr>
          <p:nvPr>
            <p:ph type="pic" sz="quarter" idx="15"/>
          </p:nvPr>
        </p:nvSpPr>
        <p:spPr>
          <a:xfrm>
            <a:off x="9840912" y="1"/>
            <a:ext cx="2350935" cy="1923513"/>
          </a:xfrm>
          <a:custGeom>
            <a:avLst/>
            <a:gdLst>
              <a:gd name="connsiteX0" fmla="*/ 45607 w 2351088"/>
              <a:gd name="connsiteY0" fmla="*/ 0 h 1923513"/>
              <a:gd name="connsiteX1" fmla="*/ 2351088 w 2351088"/>
              <a:gd name="connsiteY1" fmla="*/ 0 h 1923513"/>
              <a:gd name="connsiteX2" fmla="*/ 2351088 w 2351088"/>
              <a:gd name="connsiteY2" fmla="*/ 1338595 h 1923513"/>
              <a:gd name="connsiteX3" fmla="*/ 2349634 w 2351088"/>
              <a:gd name="connsiteY3" fmla="*/ 1341633 h 1923513"/>
              <a:gd name="connsiteX4" fmla="*/ 2190343 w 2351088"/>
              <a:gd name="connsiteY4" fmla="*/ 1566591 h 1923513"/>
              <a:gd name="connsiteX5" fmla="*/ 1699968 w 2351088"/>
              <a:gd name="connsiteY5" fmla="*/ 1800889 h 1923513"/>
              <a:gd name="connsiteX6" fmla="*/ 1515376 w 2351088"/>
              <a:gd name="connsiteY6" fmla="*/ 1849289 h 1923513"/>
              <a:gd name="connsiteX7" fmla="*/ 365637 w 2351088"/>
              <a:gd name="connsiteY7" fmla="*/ 1654311 h 1923513"/>
              <a:gd name="connsiteX8" fmla="*/ 64305 w 2351088"/>
              <a:gd name="connsiteY8" fmla="*/ 869326 h 1923513"/>
              <a:gd name="connsiteX9" fmla="*/ 47297 w 2351088"/>
              <a:gd name="connsiteY9" fmla="*/ 751875 h 1923513"/>
              <a:gd name="connsiteX10" fmla="*/ 8322 w 2351088"/>
              <a:gd name="connsiteY10" fmla="*/ 451521 h 1923513"/>
              <a:gd name="connsiteX11" fmla="*/ 0 w 2351088"/>
              <a:gd name="connsiteY11" fmla="*/ 311727 h 1923513"/>
              <a:gd name="connsiteX12" fmla="*/ 0 w 2351088"/>
              <a:gd name="connsiteY12" fmla="*/ 310246 h 1923513"/>
              <a:gd name="connsiteX13" fmla="*/ 4459 w 2351088"/>
              <a:gd name="connsiteY13" fmla="*/ 179217 h 1923513"/>
              <a:gd name="connsiteX14" fmla="*/ 23931 w 2351088"/>
              <a:gd name="connsiteY14" fmla="*/ 63647 h 19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51088" h="1923513">
                <a:moveTo>
                  <a:pt x="45607" y="0"/>
                </a:moveTo>
                <a:lnTo>
                  <a:pt x="2351088" y="0"/>
                </a:lnTo>
                <a:lnTo>
                  <a:pt x="2351088" y="1338595"/>
                </a:lnTo>
                <a:lnTo>
                  <a:pt x="2349634" y="1341633"/>
                </a:lnTo>
                <a:cubicBezTo>
                  <a:pt x="2305008" y="1422901"/>
                  <a:pt x="2251810" y="1498079"/>
                  <a:pt x="2190343" y="1566591"/>
                </a:cubicBezTo>
                <a:cubicBezTo>
                  <a:pt x="2066534" y="1704591"/>
                  <a:pt x="1943849" y="1739985"/>
                  <a:pt x="1699968" y="1800889"/>
                </a:cubicBezTo>
                <a:cubicBezTo>
                  <a:pt x="1641138" y="1815570"/>
                  <a:pt x="1580285" y="1830774"/>
                  <a:pt x="1515376" y="1849289"/>
                </a:cubicBezTo>
                <a:cubicBezTo>
                  <a:pt x="1019423" y="1990702"/>
                  <a:pt x="675572" y="1932375"/>
                  <a:pt x="365637" y="1654311"/>
                </a:cubicBezTo>
                <a:cubicBezTo>
                  <a:pt x="162226" y="1471817"/>
                  <a:pt x="114281" y="1225005"/>
                  <a:pt x="64305" y="869326"/>
                </a:cubicBezTo>
                <a:cubicBezTo>
                  <a:pt x="58725" y="829587"/>
                  <a:pt x="52937" y="790079"/>
                  <a:pt x="47297" y="751875"/>
                </a:cubicBezTo>
                <a:cubicBezTo>
                  <a:pt x="32069" y="648282"/>
                  <a:pt x="17269" y="547564"/>
                  <a:pt x="8322" y="451521"/>
                </a:cubicBezTo>
                <a:lnTo>
                  <a:pt x="0" y="311727"/>
                </a:lnTo>
                <a:lnTo>
                  <a:pt x="0" y="310246"/>
                </a:lnTo>
                <a:lnTo>
                  <a:pt x="4459" y="179217"/>
                </a:lnTo>
                <a:cubicBezTo>
                  <a:pt x="8369" y="138638"/>
                  <a:pt x="14788" y="100274"/>
                  <a:pt x="23931" y="63647"/>
                </a:cubicBezTo>
                <a:close/>
              </a:path>
            </a:pathLst>
          </a:custGeom>
          <a:solidFill>
            <a:schemeClr val="accent4"/>
          </a:solidFill>
        </p:spPr>
        <p:txBody>
          <a:bodyPr wrap="square">
            <a:noAutofit/>
          </a:bodyPr>
          <a:lstStyle/>
          <a:p>
            <a:r>
              <a:rPr lang="en-US"/>
              <a:t>Click icon to add picture</a:t>
            </a:r>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a:xfrm>
            <a:off x="1124712" y="442220"/>
            <a:ext cx="9566098" cy="134526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4712" y="2050056"/>
            <a:ext cx="310896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4712" y="2910287"/>
            <a:ext cx="3108960" cy="2779361"/>
          </a:xfrm>
        </p:spPr>
        <p:txBody>
          <a:bodyPr/>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36161" y="2050053"/>
            <a:ext cx="310896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4536161" y="2910284"/>
            <a:ext cx="3108960" cy="2779361"/>
          </a:xfrm>
        </p:spPr>
        <p:txBody>
          <a:bodyPr/>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4">
            <a:extLst>
              <a:ext uri="{FF2B5EF4-FFF2-40B4-BE49-F238E27FC236}">
                <a16:creationId xmlns:a16="http://schemas.microsoft.com/office/drawing/2014/main" id="{33C93592-79D8-498B-BE6E-E633E10DC06E}"/>
              </a:ext>
            </a:extLst>
          </p:cNvPr>
          <p:cNvSpPr>
            <a:spLocks noGrp="1"/>
          </p:cNvSpPr>
          <p:nvPr>
            <p:ph type="body" sz="quarter" idx="13"/>
          </p:nvPr>
        </p:nvSpPr>
        <p:spPr>
          <a:xfrm>
            <a:off x="7947610" y="2050056"/>
            <a:ext cx="310896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15" name="Content Placeholder 5">
            <a:extLst>
              <a:ext uri="{FF2B5EF4-FFF2-40B4-BE49-F238E27FC236}">
                <a16:creationId xmlns:a16="http://schemas.microsoft.com/office/drawing/2014/main" id="{26476F99-8CAD-44A7-AD10-42BCF998BA39}"/>
              </a:ext>
            </a:extLst>
          </p:cNvPr>
          <p:cNvSpPr>
            <a:spLocks noGrp="1"/>
          </p:cNvSpPr>
          <p:nvPr>
            <p:ph sz="quarter" idx="14"/>
          </p:nvPr>
        </p:nvSpPr>
        <p:spPr>
          <a:xfrm>
            <a:off x="7947610" y="2910287"/>
            <a:ext cx="3108960" cy="2779361"/>
          </a:xfrm>
        </p:spPr>
        <p:txBody>
          <a:bodyPr/>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r>
              <a:rPr lang="en-US" dirty="0"/>
              <a:t>Sample Footer Text</a:t>
            </a:r>
          </a:p>
        </p:txBody>
      </p:sp>
      <p:sp>
        <p:nvSpPr>
          <p:cNvPr id="20" name="Date Placeholder 3">
            <a:extLst>
              <a:ext uri="{FF2B5EF4-FFF2-40B4-BE49-F238E27FC236}">
                <a16:creationId xmlns:a16="http://schemas.microsoft.com/office/drawing/2014/main" id="{F63588D4-4E90-4E61-A3AD-D36326F8EA9E}"/>
              </a:ext>
            </a:extLst>
          </p:cNvPr>
          <p:cNvSpPr>
            <a:spLocks noGrp="1"/>
          </p:cNvSpPr>
          <p:nvPr>
            <p:ph type="dt" sz="half" idx="16"/>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r>
              <a:rPr lang="en-US"/>
              <a:t>2/3/20XX</a:t>
            </a:r>
            <a:endParaRPr lang="en-US" spc="0" dirty="0"/>
          </a:p>
        </p:txBody>
      </p:sp>
      <p:sp>
        <p:nvSpPr>
          <p:cNvPr id="16" name="Slide Number Placeholder 31">
            <a:extLst>
              <a:ext uri="{FF2B5EF4-FFF2-40B4-BE49-F238E27FC236}">
                <a16:creationId xmlns:a16="http://schemas.microsoft.com/office/drawing/2014/main" id="{2A681EDC-E961-4B27-BD0E-6A2698A2768F}"/>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3171253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B7D440C-EA2F-4FF9-B6F4-22EA9266979B}"/>
              </a:ext>
            </a:extLst>
          </p:cNvPr>
          <p:cNvSpPr>
            <a:spLocks noGrp="1"/>
          </p:cNvSpPr>
          <p:nvPr>
            <p:ph type="title"/>
          </p:nvPr>
        </p:nvSpPr>
        <p:spPr>
          <a:xfrm>
            <a:off x="6556248" y="787548"/>
            <a:ext cx="4871711" cy="1416441"/>
          </a:xfrm>
        </p:spPr>
        <p:txBody>
          <a:bodyPr anchor="b">
            <a:normAutofit/>
          </a:bodyPr>
          <a:lstStyle/>
          <a:p>
            <a:r>
              <a:rPr lang="en-US"/>
              <a:t>Click to edit Master title style</a:t>
            </a:r>
            <a:endParaRPr lang="en-US" dirty="0"/>
          </a:p>
        </p:txBody>
      </p:sp>
      <p:sp>
        <p:nvSpPr>
          <p:cNvPr id="21" name="Freeform: Shape 20">
            <a:extLst>
              <a:ext uri="{FF2B5EF4-FFF2-40B4-BE49-F238E27FC236}">
                <a16:creationId xmlns:a16="http://schemas.microsoft.com/office/drawing/2014/main" id="{66B68CCF-1146-4548-9EA2-0D6454607BEE}"/>
              </a:ext>
              <a:ext uri="{C183D7F6-B498-43B3-948B-1728B52AA6E4}">
                <adec:decorative xmlns:adec="http://schemas.microsoft.com/office/drawing/2017/decorative" val="1"/>
              </a:ext>
            </a:extLst>
          </p:cNvPr>
          <p:cNvSpPr/>
          <p:nvPr userDrawn="1"/>
        </p:nvSpPr>
        <p:spPr>
          <a:xfrm>
            <a:off x="3050275" y="4013624"/>
            <a:ext cx="3193475" cy="2857712"/>
          </a:xfrm>
          <a:custGeom>
            <a:avLst/>
            <a:gdLst>
              <a:gd name="connsiteX0" fmla="*/ 1827545 w 3193475"/>
              <a:gd name="connsiteY0" fmla="*/ 0 h 2872953"/>
              <a:gd name="connsiteX1" fmla="*/ 2402028 w 3193475"/>
              <a:gd name="connsiteY1" fmla="*/ 124796 h 2872953"/>
              <a:gd name="connsiteX2" fmla="*/ 2821017 w 3193475"/>
              <a:gd name="connsiteY2" fmla="*/ 461508 h 2872953"/>
              <a:gd name="connsiteX3" fmla="*/ 3193475 w 3193475"/>
              <a:gd name="connsiteY3" fmla="*/ 1654162 h 2872953"/>
              <a:gd name="connsiteX4" fmla="*/ 3027565 w 3193475"/>
              <a:gd name="connsiteY4" fmla="*/ 2143282 h 2872953"/>
              <a:gd name="connsiteX5" fmla="*/ 2536346 w 3193475"/>
              <a:gd name="connsiteY5" fmla="*/ 2598725 h 2872953"/>
              <a:gd name="connsiteX6" fmla="*/ 2428344 w 3193475"/>
              <a:gd name="connsiteY6" fmla="*/ 2685847 h 2872953"/>
              <a:gd name="connsiteX7" fmla="*/ 2197829 w 3193475"/>
              <a:gd name="connsiteY7" fmla="*/ 2866199 h 2872953"/>
              <a:gd name="connsiteX8" fmla="*/ 2188094 w 3193475"/>
              <a:gd name="connsiteY8" fmla="*/ 2872953 h 2872953"/>
              <a:gd name="connsiteX9" fmla="*/ 777457 w 3193475"/>
              <a:gd name="connsiteY9" fmla="*/ 2872953 h 2872953"/>
              <a:gd name="connsiteX10" fmla="*/ 754702 w 3193475"/>
              <a:gd name="connsiteY10" fmla="*/ 2856756 h 2872953"/>
              <a:gd name="connsiteX11" fmla="*/ 371841 w 3193475"/>
              <a:gd name="connsiteY11" fmla="*/ 2411425 h 2872953"/>
              <a:gd name="connsiteX12" fmla="*/ 247255 w 3193475"/>
              <a:gd name="connsiteY12" fmla="*/ 2228976 h 2872953"/>
              <a:gd name="connsiteX13" fmla="*/ 0 w 3193475"/>
              <a:gd name="connsiteY13" fmla="*/ 1654162 h 2872953"/>
              <a:gd name="connsiteX14" fmla="*/ 149395 w 3193475"/>
              <a:gd name="connsiteY14" fmla="*/ 1035110 h 2872953"/>
              <a:gd name="connsiteX15" fmla="*/ 561394 w 3193475"/>
              <a:gd name="connsiteY15" fmla="*/ 503177 h 2872953"/>
              <a:gd name="connsiteX16" fmla="*/ 1157053 w 3193475"/>
              <a:gd name="connsiteY16" fmla="*/ 134285 h 2872953"/>
              <a:gd name="connsiteX17" fmla="*/ 1827545 w 3193475"/>
              <a:gd name="connsiteY17" fmla="*/ 0 h 287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93475" h="2872953">
                <a:moveTo>
                  <a:pt x="1827545" y="0"/>
                </a:moveTo>
                <a:cubicBezTo>
                  <a:pt x="2037520" y="0"/>
                  <a:pt x="2230773" y="42027"/>
                  <a:pt x="2402028" y="124796"/>
                </a:cubicBezTo>
                <a:cubicBezTo>
                  <a:pt x="2562524" y="202427"/>
                  <a:pt x="2703490" y="315735"/>
                  <a:pt x="2821017" y="461508"/>
                </a:cubicBezTo>
                <a:cubicBezTo>
                  <a:pt x="3061214" y="759545"/>
                  <a:pt x="3193475" y="1183094"/>
                  <a:pt x="3193475" y="1654162"/>
                </a:cubicBezTo>
                <a:cubicBezTo>
                  <a:pt x="3193475" y="1842105"/>
                  <a:pt x="3142283" y="1992944"/>
                  <a:pt x="3027565" y="2143282"/>
                </a:cubicBezTo>
                <a:cubicBezTo>
                  <a:pt x="2907570" y="2300544"/>
                  <a:pt x="2727269" y="2445389"/>
                  <a:pt x="2536346" y="2598725"/>
                </a:cubicBezTo>
                <a:cubicBezTo>
                  <a:pt x="2501122" y="2626981"/>
                  <a:pt x="2464732" y="2656236"/>
                  <a:pt x="2428344" y="2685847"/>
                </a:cubicBezTo>
                <a:cubicBezTo>
                  <a:pt x="2346914" y="2752098"/>
                  <a:pt x="2270983" y="2812645"/>
                  <a:pt x="2197829" y="2866199"/>
                </a:cubicBezTo>
                <a:lnTo>
                  <a:pt x="2188094" y="2872953"/>
                </a:lnTo>
                <a:lnTo>
                  <a:pt x="777457" y="2872953"/>
                </a:lnTo>
                <a:lnTo>
                  <a:pt x="754702" y="2856756"/>
                </a:lnTo>
                <a:cubicBezTo>
                  <a:pt x="619495" y="2746040"/>
                  <a:pt x="493987" y="2598886"/>
                  <a:pt x="371841" y="2411425"/>
                </a:cubicBezTo>
                <a:cubicBezTo>
                  <a:pt x="329216" y="2345995"/>
                  <a:pt x="287550" y="2286487"/>
                  <a:pt x="247255" y="2228976"/>
                </a:cubicBezTo>
                <a:cubicBezTo>
                  <a:pt x="80248" y="1990517"/>
                  <a:pt x="0" y="1866507"/>
                  <a:pt x="0" y="1654162"/>
                </a:cubicBezTo>
                <a:cubicBezTo>
                  <a:pt x="0" y="1443317"/>
                  <a:pt x="50301" y="1235038"/>
                  <a:pt x="149395" y="1035110"/>
                </a:cubicBezTo>
                <a:cubicBezTo>
                  <a:pt x="246364" y="839532"/>
                  <a:pt x="384999" y="660510"/>
                  <a:pt x="561394" y="503177"/>
                </a:cubicBezTo>
                <a:cubicBezTo>
                  <a:pt x="734774" y="348485"/>
                  <a:pt x="940705" y="220908"/>
                  <a:pt x="1157053" y="134285"/>
                </a:cubicBezTo>
                <a:cubicBezTo>
                  <a:pt x="1379225" y="45167"/>
                  <a:pt x="1604893" y="0"/>
                  <a:pt x="1827545"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D83BB758-A5BB-4B68-9C64-F48A2B02286B}"/>
              </a:ext>
              <a:ext uri="{C183D7F6-B498-43B3-948B-1728B52AA6E4}">
                <adec:decorative xmlns:adec="http://schemas.microsoft.com/office/drawing/2017/decorative" val="1"/>
              </a:ext>
            </a:extLst>
          </p:cNvPr>
          <p:cNvSpPr/>
          <p:nvPr userDrawn="1"/>
        </p:nvSpPr>
        <p:spPr>
          <a:xfrm>
            <a:off x="-17145" y="-15241"/>
            <a:ext cx="5092793" cy="4915765"/>
          </a:xfrm>
          <a:custGeom>
            <a:avLst/>
            <a:gdLst>
              <a:gd name="connsiteX0" fmla="*/ 1377974 w 5104070"/>
              <a:gd name="connsiteY0" fmla="*/ 0 h 4929100"/>
              <a:gd name="connsiteX1" fmla="*/ 3932034 w 5104070"/>
              <a:gd name="connsiteY1" fmla="*/ 0 h 4929100"/>
              <a:gd name="connsiteX2" fmla="*/ 3937299 w 5104070"/>
              <a:gd name="connsiteY2" fmla="*/ 2843 h 4929100"/>
              <a:gd name="connsiteX3" fmla="*/ 4460064 w 5104070"/>
              <a:gd name="connsiteY3" fmla="*/ 459139 h 4929100"/>
              <a:gd name="connsiteX4" fmla="*/ 5104070 w 5104070"/>
              <a:gd name="connsiteY4" fmla="*/ 2460998 h 4929100"/>
              <a:gd name="connsiteX5" fmla="*/ 4817201 w 5104070"/>
              <a:gd name="connsiteY5" fmla="*/ 3281981 h 4929100"/>
              <a:gd name="connsiteX6" fmla="*/ 3967850 w 5104070"/>
              <a:gd name="connsiteY6" fmla="*/ 4046437 h 4929100"/>
              <a:gd name="connsiteX7" fmla="*/ 3781107 w 5104070"/>
              <a:gd name="connsiteY7" fmla="*/ 4192670 h 4929100"/>
              <a:gd name="connsiteX8" fmla="*/ 2246633 w 5104070"/>
              <a:gd name="connsiteY8" fmla="*/ 4929100 h 4929100"/>
              <a:gd name="connsiteX9" fmla="*/ 225276 w 5104070"/>
              <a:gd name="connsiteY9" fmla="*/ 3732056 h 4929100"/>
              <a:gd name="connsiteX10" fmla="*/ 9858 w 5104070"/>
              <a:gd name="connsiteY10" fmla="*/ 3425818 h 4929100"/>
              <a:gd name="connsiteX11" fmla="*/ 0 w 5104070"/>
              <a:gd name="connsiteY11" fmla="*/ 3412020 h 4929100"/>
              <a:gd name="connsiteX12" fmla="*/ 0 w 5104070"/>
              <a:gd name="connsiteY12" fmla="*/ 1153046 h 4929100"/>
              <a:gd name="connsiteX13" fmla="*/ 145339 w 5104070"/>
              <a:gd name="connsiteY13" fmla="*/ 951430 h 4929100"/>
              <a:gd name="connsiteX14" fmla="*/ 553026 w 5104070"/>
              <a:gd name="connsiteY14" fmla="*/ 529081 h 4929100"/>
              <a:gd name="connsiteX15" fmla="*/ 1306374 w 5104070"/>
              <a:gd name="connsiteY15" fmla="*/ 31471 h 492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04070" h="4929100">
                <a:moveTo>
                  <a:pt x="1377974" y="0"/>
                </a:moveTo>
                <a:lnTo>
                  <a:pt x="3932034" y="0"/>
                </a:lnTo>
                <a:lnTo>
                  <a:pt x="3937299" y="2843"/>
                </a:lnTo>
                <a:cubicBezTo>
                  <a:pt x="4132450" y="122773"/>
                  <a:pt x="4307655" y="275630"/>
                  <a:pt x="4460064" y="459139"/>
                </a:cubicBezTo>
                <a:cubicBezTo>
                  <a:pt x="4875381" y="959392"/>
                  <a:pt x="5104070" y="1670314"/>
                  <a:pt x="5104070" y="2460998"/>
                </a:cubicBezTo>
                <a:cubicBezTo>
                  <a:pt x="5104070" y="2776458"/>
                  <a:pt x="5015557" y="3029640"/>
                  <a:pt x="4817201" y="3281981"/>
                </a:cubicBezTo>
                <a:cubicBezTo>
                  <a:pt x="4609722" y="3545944"/>
                  <a:pt x="4297968" y="3789065"/>
                  <a:pt x="3967850" y="4046437"/>
                </a:cubicBezTo>
                <a:cubicBezTo>
                  <a:pt x="3906945" y="4093864"/>
                  <a:pt x="3844025" y="4142969"/>
                  <a:pt x="3781107" y="4192670"/>
                </a:cubicBezTo>
                <a:cubicBezTo>
                  <a:pt x="3217912" y="4637475"/>
                  <a:pt x="2806863" y="4929100"/>
                  <a:pt x="2246633" y="4929100"/>
                </a:cubicBezTo>
                <a:cubicBezTo>
                  <a:pt x="1393015" y="4929100"/>
                  <a:pt x="788471" y="4571125"/>
                  <a:pt x="225276" y="3732056"/>
                </a:cubicBezTo>
                <a:cubicBezTo>
                  <a:pt x="151575" y="3622232"/>
                  <a:pt x="79531" y="3522350"/>
                  <a:pt x="9858" y="3425818"/>
                </a:cubicBezTo>
                <a:lnTo>
                  <a:pt x="0" y="3412020"/>
                </a:lnTo>
                <a:lnTo>
                  <a:pt x="0" y="1153046"/>
                </a:lnTo>
                <a:lnTo>
                  <a:pt x="145339" y="951430"/>
                </a:lnTo>
                <a:cubicBezTo>
                  <a:pt x="264349" y="802264"/>
                  <a:pt x="400526" y="661122"/>
                  <a:pt x="553026" y="529081"/>
                </a:cubicBezTo>
                <a:cubicBezTo>
                  <a:pt x="777865" y="334344"/>
                  <a:pt x="1034363" y="165207"/>
                  <a:pt x="1306374" y="3147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8BA96416-48F7-4C79-AEF8-10818B539F49}"/>
              </a:ext>
              <a:ext uri="{C183D7F6-B498-43B3-948B-1728B52AA6E4}">
                <adec:decorative xmlns:adec="http://schemas.microsoft.com/office/drawing/2017/decorative" val="1"/>
              </a:ext>
            </a:extLst>
          </p:cNvPr>
          <p:cNvSpPr/>
          <p:nvPr userDrawn="1"/>
        </p:nvSpPr>
        <p:spPr>
          <a:xfrm>
            <a:off x="3179928" y="4122903"/>
            <a:ext cx="2982935" cy="2748432"/>
          </a:xfrm>
          <a:custGeom>
            <a:avLst/>
            <a:gdLst>
              <a:gd name="connsiteX0" fmla="*/ 1707059 w 2982935"/>
              <a:gd name="connsiteY0" fmla="*/ 0 h 2763672"/>
              <a:gd name="connsiteX1" fmla="*/ 2243667 w 2982935"/>
              <a:gd name="connsiteY1" fmla="*/ 117307 h 2763672"/>
              <a:gd name="connsiteX2" fmla="*/ 2635032 w 2982935"/>
              <a:gd name="connsiteY2" fmla="*/ 433812 h 2763672"/>
              <a:gd name="connsiteX3" fmla="*/ 2982935 w 2982935"/>
              <a:gd name="connsiteY3" fmla="*/ 1554893 h 2763672"/>
              <a:gd name="connsiteX4" fmla="*/ 2827963 w 2982935"/>
              <a:gd name="connsiteY4" fmla="*/ 2014661 h 2763672"/>
              <a:gd name="connsiteX5" fmla="*/ 2369129 w 2982935"/>
              <a:gd name="connsiteY5" fmla="*/ 2442771 h 2763672"/>
              <a:gd name="connsiteX6" fmla="*/ 2268247 w 2982935"/>
              <a:gd name="connsiteY6" fmla="*/ 2524664 h 2763672"/>
              <a:gd name="connsiteX7" fmla="*/ 2052930 w 2982935"/>
              <a:gd name="connsiteY7" fmla="*/ 2694193 h 2763672"/>
              <a:gd name="connsiteX8" fmla="*/ 1953421 w 2982935"/>
              <a:gd name="connsiteY8" fmla="*/ 2763672 h 2763672"/>
              <a:gd name="connsiteX9" fmla="*/ 814328 w 2982935"/>
              <a:gd name="connsiteY9" fmla="*/ 2763672 h 2763672"/>
              <a:gd name="connsiteX10" fmla="*/ 704946 w 2982935"/>
              <a:gd name="connsiteY10" fmla="*/ 2685317 h 2763672"/>
              <a:gd name="connsiteX11" fmla="*/ 347327 w 2982935"/>
              <a:gd name="connsiteY11" fmla="*/ 2266711 h 2763672"/>
              <a:gd name="connsiteX12" fmla="*/ 230954 w 2982935"/>
              <a:gd name="connsiteY12" fmla="*/ 2095212 h 2763672"/>
              <a:gd name="connsiteX13" fmla="*/ 0 w 2982935"/>
              <a:gd name="connsiteY13" fmla="*/ 1554893 h 2763672"/>
              <a:gd name="connsiteX14" fmla="*/ 139546 w 2982935"/>
              <a:gd name="connsiteY14" fmla="*/ 972991 h 2763672"/>
              <a:gd name="connsiteX15" fmla="*/ 524383 w 2982935"/>
              <a:gd name="connsiteY15" fmla="*/ 472981 h 2763672"/>
              <a:gd name="connsiteX16" fmla="*/ 1080770 w 2982935"/>
              <a:gd name="connsiteY16" fmla="*/ 126226 h 2763672"/>
              <a:gd name="connsiteX17" fmla="*/ 1707059 w 2982935"/>
              <a:gd name="connsiteY17" fmla="*/ 0 h 276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82935" h="2763672">
                <a:moveTo>
                  <a:pt x="1707059" y="0"/>
                </a:moveTo>
                <a:cubicBezTo>
                  <a:pt x="1903190" y="0"/>
                  <a:pt x="2083702" y="39504"/>
                  <a:pt x="2243667" y="117307"/>
                </a:cubicBezTo>
                <a:cubicBezTo>
                  <a:pt x="2393582" y="190279"/>
                  <a:pt x="2525254" y="296787"/>
                  <a:pt x="2635032" y="433812"/>
                </a:cubicBezTo>
                <a:cubicBezTo>
                  <a:pt x="2859393" y="713964"/>
                  <a:pt x="2982935" y="1112094"/>
                  <a:pt x="2982935" y="1554893"/>
                </a:cubicBezTo>
                <a:cubicBezTo>
                  <a:pt x="2982935" y="1731557"/>
                  <a:pt x="2935118" y="1873344"/>
                  <a:pt x="2827963" y="2014661"/>
                </a:cubicBezTo>
                <a:cubicBezTo>
                  <a:pt x="2715879" y="2162485"/>
                  <a:pt x="2547465" y="2298637"/>
                  <a:pt x="2369129" y="2442771"/>
                </a:cubicBezTo>
                <a:cubicBezTo>
                  <a:pt x="2336227" y="2469331"/>
                  <a:pt x="2302237" y="2496831"/>
                  <a:pt x="2268247" y="2524664"/>
                </a:cubicBezTo>
                <a:cubicBezTo>
                  <a:pt x="2192186" y="2586939"/>
                  <a:pt x="2121261" y="2643853"/>
                  <a:pt x="2052930" y="2694193"/>
                </a:cubicBezTo>
                <a:lnTo>
                  <a:pt x="1953421" y="2763672"/>
                </a:lnTo>
                <a:lnTo>
                  <a:pt x="814328" y="2763672"/>
                </a:lnTo>
                <a:lnTo>
                  <a:pt x="704946" y="2685317"/>
                </a:lnTo>
                <a:cubicBezTo>
                  <a:pt x="578653" y="2581245"/>
                  <a:pt x="461419" y="2442922"/>
                  <a:pt x="347327" y="2266711"/>
                </a:cubicBezTo>
                <a:cubicBezTo>
                  <a:pt x="307512" y="2205208"/>
                  <a:pt x="268593" y="2149271"/>
                  <a:pt x="230954" y="2095212"/>
                </a:cubicBezTo>
                <a:cubicBezTo>
                  <a:pt x="74958" y="1871063"/>
                  <a:pt x="0" y="1754495"/>
                  <a:pt x="0" y="1554893"/>
                </a:cubicBezTo>
                <a:cubicBezTo>
                  <a:pt x="0" y="1356701"/>
                  <a:pt x="46984" y="1160921"/>
                  <a:pt x="139546" y="972991"/>
                </a:cubicBezTo>
                <a:cubicBezTo>
                  <a:pt x="230122" y="789150"/>
                  <a:pt x="359617" y="620872"/>
                  <a:pt x="524383" y="472981"/>
                </a:cubicBezTo>
                <a:cubicBezTo>
                  <a:pt x="686332" y="327572"/>
                  <a:pt x="878686" y="207651"/>
                  <a:pt x="1080770" y="126226"/>
                </a:cubicBezTo>
                <a:cubicBezTo>
                  <a:pt x="1288295" y="42456"/>
                  <a:pt x="1499085" y="0"/>
                  <a:pt x="1707059"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Picture Placeholder 28">
            <a:extLst>
              <a:ext uri="{FF2B5EF4-FFF2-40B4-BE49-F238E27FC236}">
                <a16:creationId xmlns:a16="http://schemas.microsoft.com/office/drawing/2014/main" id="{DF260F44-5337-4D98-A196-BF28D943076F}"/>
              </a:ext>
            </a:extLst>
          </p:cNvPr>
          <p:cNvSpPr>
            <a:spLocks noGrp="1"/>
          </p:cNvSpPr>
          <p:nvPr>
            <p:ph type="pic" sz="quarter" idx="13"/>
          </p:nvPr>
        </p:nvSpPr>
        <p:spPr>
          <a:xfrm>
            <a:off x="0" y="0"/>
            <a:ext cx="4871651" cy="4716849"/>
          </a:xfrm>
          <a:custGeom>
            <a:avLst/>
            <a:gdLst>
              <a:gd name="connsiteX0" fmla="*/ 1855557 w 4888754"/>
              <a:gd name="connsiteY0" fmla="*/ 0 h 4745424"/>
              <a:gd name="connsiteX1" fmla="*/ 3464120 w 4888754"/>
              <a:gd name="connsiteY1" fmla="*/ 0 h 4745424"/>
              <a:gd name="connsiteX2" fmla="*/ 3621403 w 4888754"/>
              <a:gd name="connsiteY2" fmla="*/ 62975 h 4745424"/>
              <a:gd name="connsiteX3" fmla="*/ 4292333 w 4888754"/>
              <a:gd name="connsiteY3" fmla="*/ 588555 h 4745424"/>
              <a:gd name="connsiteX4" fmla="*/ 4888754 w 4888754"/>
              <a:gd name="connsiteY4" fmla="*/ 2450197 h 4745424"/>
              <a:gd name="connsiteX5" fmla="*/ 4623081 w 4888754"/>
              <a:gd name="connsiteY5" fmla="*/ 3213676 h 4745424"/>
              <a:gd name="connsiteX6" fmla="*/ 3836488 w 4888754"/>
              <a:gd name="connsiteY6" fmla="*/ 3924586 h 4745424"/>
              <a:gd name="connsiteX7" fmla="*/ 3663543 w 4888754"/>
              <a:gd name="connsiteY7" fmla="*/ 4060576 h 4745424"/>
              <a:gd name="connsiteX8" fmla="*/ 2242449 w 4888754"/>
              <a:gd name="connsiteY8" fmla="*/ 4745424 h 4745424"/>
              <a:gd name="connsiteX9" fmla="*/ 370446 w 4888754"/>
              <a:gd name="connsiteY9" fmla="*/ 3632225 h 4745424"/>
              <a:gd name="connsiteX10" fmla="*/ 170945 w 4888754"/>
              <a:gd name="connsiteY10" fmla="*/ 3347437 h 4745424"/>
              <a:gd name="connsiteX11" fmla="*/ 77151 w 4888754"/>
              <a:gd name="connsiteY11" fmla="*/ 3215612 h 4745424"/>
              <a:gd name="connsiteX12" fmla="*/ 0 w 4888754"/>
              <a:gd name="connsiteY12" fmla="*/ 3102319 h 4745424"/>
              <a:gd name="connsiteX13" fmla="*/ 0 w 4888754"/>
              <a:gd name="connsiteY13" fmla="*/ 1516168 h 4745424"/>
              <a:gd name="connsiteX14" fmla="*/ 14241 w 4888754"/>
              <a:gd name="connsiteY14" fmla="*/ 1483904 h 4745424"/>
              <a:gd name="connsiteX15" fmla="*/ 673980 w 4888754"/>
              <a:gd name="connsiteY15" fmla="*/ 653598 h 4745424"/>
              <a:gd name="connsiteX16" fmla="*/ 1627813 w 4888754"/>
              <a:gd name="connsiteY16" fmla="*/ 77786 h 474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8754" h="4745424">
                <a:moveTo>
                  <a:pt x="1855557" y="0"/>
                </a:moveTo>
                <a:lnTo>
                  <a:pt x="3464120" y="0"/>
                </a:lnTo>
                <a:lnTo>
                  <a:pt x="3621403" y="62975"/>
                </a:lnTo>
                <a:cubicBezTo>
                  <a:pt x="3878407" y="184151"/>
                  <a:pt x="4104136" y="361015"/>
                  <a:pt x="4292333" y="588555"/>
                </a:cubicBezTo>
                <a:cubicBezTo>
                  <a:pt x="4676963" y="1053769"/>
                  <a:pt x="4888754" y="1714895"/>
                  <a:pt x="4888754" y="2450197"/>
                </a:cubicBezTo>
                <a:cubicBezTo>
                  <a:pt x="4888754" y="2743561"/>
                  <a:pt x="4806780" y="2979009"/>
                  <a:pt x="4623081" y="3213676"/>
                </a:cubicBezTo>
                <a:cubicBezTo>
                  <a:pt x="4430933" y="3459149"/>
                  <a:pt x="4142214" y="3685241"/>
                  <a:pt x="3836488" y="3924586"/>
                </a:cubicBezTo>
                <a:cubicBezTo>
                  <a:pt x="3780082" y="3968691"/>
                  <a:pt x="3721812" y="4014356"/>
                  <a:pt x="3663543" y="4060576"/>
                </a:cubicBezTo>
                <a:cubicBezTo>
                  <a:pt x="3141962" y="4474226"/>
                  <a:pt x="2761284" y="4745424"/>
                  <a:pt x="2242449" y="4745424"/>
                </a:cubicBezTo>
                <a:cubicBezTo>
                  <a:pt x="1451903" y="4745424"/>
                  <a:pt x="892027" y="4412522"/>
                  <a:pt x="370446" y="3632225"/>
                </a:cubicBezTo>
                <a:cubicBezTo>
                  <a:pt x="302191" y="3530094"/>
                  <a:pt x="235470" y="3437208"/>
                  <a:pt x="170945" y="3347437"/>
                </a:cubicBezTo>
                <a:cubicBezTo>
                  <a:pt x="137517" y="3300910"/>
                  <a:pt x="106259" y="3257175"/>
                  <a:pt x="77151" y="3215612"/>
                </a:cubicBezTo>
                <a:lnTo>
                  <a:pt x="0" y="3102319"/>
                </a:lnTo>
                <a:lnTo>
                  <a:pt x="0" y="1516168"/>
                </a:lnTo>
                <a:lnTo>
                  <a:pt x="14241" y="1483904"/>
                </a:lnTo>
                <a:cubicBezTo>
                  <a:pt x="169519" y="1178622"/>
                  <a:pt x="391516" y="899183"/>
                  <a:pt x="673980" y="653598"/>
                </a:cubicBezTo>
                <a:cubicBezTo>
                  <a:pt x="951614" y="412136"/>
                  <a:pt x="1281372" y="212997"/>
                  <a:pt x="1627813" y="77786"/>
                </a:cubicBezTo>
                <a:close/>
              </a:path>
            </a:pathLst>
          </a:custGeom>
          <a:solidFill>
            <a:schemeClr val="accent4"/>
          </a:solidFill>
        </p:spPr>
        <p:txBody>
          <a:bodyPr wrap="square">
            <a:noAutofit/>
          </a:bodyPr>
          <a:lstStyle/>
          <a:p>
            <a:r>
              <a:rPr lang="en-US"/>
              <a:t>Click icon to add picture</a:t>
            </a:r>
            <a:endParaRPr lang="en-US" dirty="0"/>
          </a:p>
        </p:txBody>
      </p:sp>
      <p:sp>
        <p:nvSpPr>
          <p:cNvPr id="32" name="Picture Placeholder 31">
            <a:extLst>
              <a:ext uri="{FF2B5EF4-FFF2-40B4-BE49-F238E27FC236}">
                <a16:creationId xmlns:a16="http://schemas.microsoft.com/office/drawing/2014/main" id="{0A9FFFC8-7E8C-41D1-8178-683D7B3039B8}"/>
              </a:ext>
            </a:extLst>
          </p:cNvPr>
          <p:cNvSpPr>
            <a:spLocks noGrp="1"/>
          </p:cNvSpPr>
          <p:nvPr>
            <p:ph type="pic" sz="quarter" idx="14"/>
          </p:nvPr>
        </p:nvSpPr>
        <p:spPr>
          <a:xfrm>
            <a:off x="3261367" y="4226721"/>
            <a:ext cx="2792336" cy="2631279"/>
          </a:xfrm>
          <a:custGeom>
            <a:avLst/>
            <a:gdLst>
              <a:gd name="connsiteX0" fmla="*/ 1597984 w 2792336"/>
              <a:gd name="connsiteY0" fmla="*/ 0 h 2659854"/>
              <a:gd name="connsiteX1" fmla="*/ 2100304 w 2792336"/>
              <a:gd name="connsiteY1" fmla="*/ 107774 h 2659854"/>
              <a:gd name="connsiteX2" fmla="*/ 2466663 w 2792336"/>
              <a:gd name="connsiteY2" fmla="*/ 398557 h 2659854"/>
              <a:gd name="connsiteX3" fmla="*/ 2792336 w 2792336"/>
              <a:gd name="connsiteY3" fmla="*/ 1428533 h 2659854"/>
              <a:gd name="connsiteX4" fmla="*/ 2647267 w 2792336"/>
              <a:gd name="connsiteY4" fmla="*/ 1850936 h 2659854"/>
              <a:gd name="connsiteX5" fmla="*/ 2217750 w 2792336"/>
              <a:gd name="connsiteY5" fmla="*/ 2244256 h 2659854"/>
              <a:gd name="connsiteX6" fmla="*/ 2123315 w 2792336"/>
              <a:gd name="connsiteY6" fmla="*/ 2319494 h 2659854"/>
              <a:gd name="connsiteX7" fmla="*/ 1642263 w 2792336"/>
              <a:gd name="connsiteY7" fmla="*/ 2638851 h 2659854"/>
              <a:gd name="connsiteX8" fmla="*/ 1581420 w 2792336"/>
              <a:gd name="connsiteY8" fmla="*/ 2659854 h 2659854"/>
              <a:gd name="connsiteX9" fmla="*/ 1036524 w 2792336"/>
              <a:gd name="connsiteY9" fmla="*/ 2659854 h 2659854"/>
              <a:gd name="connsiteX10" fmla="*/ 909297 w 2792336"/>
              <a:gd name="connsiteY10" fmla="*/ 2617352 h 2659854"/>
              <a:gd name="connsiteX11" fmla="*/ 325134 w 2792336"/>
              <a:gd name="connsiteY11" fmla="*/ 2082504 h 2659854"/>
              <a:gd name="connsiteX12" fmla="*/ 216197 w 2792336"/>
              <a:gd name="connsiteY12" fmla="*/ 1924942 h 2659854"/>
              <a:gd name="connsiteX13" fmla="*/ 0 w 2792336"/>
              <a:gd name="connsiteY13" fmla="*/ 1428533 h 2659854"/>
              <a:gd name="connsiteX14" fmla="*/ 130629 w 2792336"/>
              <a:gd name="connsiteY14" fmla="*/ 893920 h 2659854"/>
              <a:gd name="connsiteX15" fmla="*/ 490877 w 2792336"/>
              <a:gd name="connsiteY15" fmla="*/ 434543 h 2659854"/>
              <a:gd name="connsiteX16" fmla="*/ 1011713 w 2792336"/>
              <a:gd name="connsiteY16" fmla="*/ 115969 h 2659854"/>
              <a:gd name="connsiteX17" fmla="*/ 1597984 w 2792336"/>
              <a:gd name="connsiteY17" fmla="*/ 0 h 265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92336" h="2659854">
                <a:moveTo>
                  <a:pt x="1597984" y="0"/>
                </a:moveTo>
                <a:cubicBezTo>
                  <a:pt x="1781583" y="0"/>
                  <a:pt x="1950561" y="36294"/>
                  <a:pt x="2100304" y="107774"/>
                </a:cubicBezTo>
                <a:cubicBezTo>
                  <a:pt x="2240641" y="174816"/>
                  <a:pt x="2363899" y="272668"/>
                  <a:pt x="2466663" y="398557"/>
                </a:cubicBezTo>
                <a:cubicBezTo>
                  <a:pt x="2676688" y="655943"/>
                  <a:pt x="2792336" y="1021718"/>
                  <a:pt x="2792336" y="1428533"/>
                </a:cubicBezTo>
                <a:cubicBezTo>
                  <a:pt x="2792336" y="1590840"/>
                  <a:pt x="2747575" y="1721104"/>
                  <a:pt x="2647267" y="1850936"/>
                </a:cubicBezTo>
                <a:cubicBezTo>
                  <a:pt x="2542344" y="1986747"/>
                  <a:pt x="2384692" y="2111835"/>
                  <a:pt x="2217750" y="2244256"/>
                </a:cubicBezTo>
                <a:cubicBezTo>
                  <a:pt x="2186951" y="2268658"/>
                  <a:pt x="2155132" y="2293922"/>
                  <a:pt x="2123315" y="2319494"/>
                </a:cubicBezTo>
                <a:cubicBezTo>
                  <a:pt x="1945311" y="2462529"/>
                  <a:pt x="1797361" y="2574778"/>
                  <a:pt x="1642263" y="2638851"/>
                </a:cubicBezTo>
                <a:lnTo>
                  <a:pt x="1581420" y="2659854"/>
                </a:lnTo>
                <a:lnTo>
                  <a:pt x="1036524" y="2659854"/>
                </a:lnTo>
                <a:lnTo>
                  <a:pt x="909297" y="2617352"/>
                </a:lnTo>
                <a:cubicBezTo>
                  <a:pt x="689311" y="2525449"/>
                  <a:pt x="503138" y="2352322"/>
                  <a:pt x="325134" y="2082504"/>
                </a:cubicBezTo>
                <a:cubicBezTo>
                  <a:pt x="287863" y="2025998"/>
                  <a:pt x="251430" y="1974608"/>
                  <a:pt x="216197" y="1924942"/>
                </a:cubicBezTo>
                <a:cubicBezTo>
                  <a:pt x="70168" y="1719008"/>
                  <a:pt x="0" y="1611913"/>
                  <a:pt x="0" y="1428533"/>
                </a:cubicBezTo>
                <a:cubicBezTo>
                  <a:pt x="0" y="1246447"/>
                  <a:pt x="43982" y="1066577"/>
                  <a:pt x="130629" y="893920"/>
                </a:cubicBezTo>
                <a:cubicBezTo>
                  <a:pt x="215418" y="725019"/>
                  <a:pt x="336638" y="570416"/>
                  <a:pt x="490877" y="434543"/>
                </a:cubicBezTo>
                <a:cubicBezTo>
                  <a:pt x="642478" y="300951"/>
                  <a:pt x="822541" y="190776"/>
                  <a:pt x="1011713" y="115969"/>
                </a:cubicBezTo>
                <a:cubicBezTo>
                  <a:pt x="1205978" y="39006"/>
                  <a:pt x="1403299" y="0"/>
                  <a:pt x="1597984" y="0"/>
                </a:cubicBezTo>
                <a:close/>
              </a:path>
            </a:pathLst>
          </a:custGeom>
          <a:solidFill>
            <a:schemeClr val="accent4"/>
          </a:solidFill>
        </p:spPr>
        <p:txBody>
          <a:bodyPr wrap="square">
            <a:noAutofit/>
          </a:bodyPr>
          <a:lstStyle/>
          <a:p>
            <a:r>
              <a:rPr lang="en-US"/>
              <a:t>Click icon to add picture</a:t>
            </a:r>
            <a:endParaRPr lang="en-US" dirty="0"/>
          </a:p>
        </p:txBody>
      </p:sp>
      <p:sp>
        <p:nvSpPr>
          <p:cNvPr id="26" name="Content Placeholder 2">
            <a:extLst>
              <a:ext uri="{FF2B5EF4-FFF2-40B4-BE49-F238E27FC236}">
                <a16:creationId xmlns:a16="http://schemas.microsoft.com/office/drawing/2014/main" id="{E1AF89E8-16D8-4AEA-A8C2-5E0D4C9E31A2}"/>
              </a:ext>
            </a:extLst>
          </p:cNvPr>
          <p:cNvSpPr>
            <a:spLocks noGrp="1"/>
          </p:cNvSpPr>
          <p:nvPr>
            <p:ph idx="1"/>
          </p:nvPr>
        </p:nvSpPr>
        <p:spPr>
          <a:xfrm>
            <a:off x="6556247" y="2425148"/>
            <a:ext cx="4744095" cy="3524306"/>
          </a:xfrm>
        </p:spPr>
        <p:txBody>
          <a:bodyPr anchor="t">
            <a:normAutofit/>
          </a:bodyPr>
          <a:lstStyle/>
          <a:p>
            <a:pPr lvl="0"/>
            <a:r>
              <a:rPr lang="en-US"/>
              <a:t>Click to edit Master text styles</a:t>
            </a:r>
          </a:p>
        </p:txBody>
      </p:sp>
      <p:sp>
        <p:nvSpPr>
          <p:cNvPr id="85" name="Footer Placeholder 4">
            <a:extLst>
              <a:ext uri="{FF2B5EF4-FFF2-40B4-BE49-F238E27FC236}">
                <a16:creationId xmlns:a16="http://schemas.microsoft.com/office/drawing/2014/main" id="{0175CA32-28D6-4BB4-A489-25BCF1FAF8C0}"/>
              </a:ext>
            </a:extLst>
          </p:cNvPr>
          <p:cNvSpPr>
            <a:spLocks noGrp="1"/>
          </p:cNvSpPr>
          <p:nvPr>
            <p:ph type="ftr" sz="quarter" idx="11"/>
          </p:nvPr>
        </p:nvSpPr>
        <p:spPr>
          <a:xfrm>
            <a:off x="6556248" y="6170613"/>
            <a:ext cx="2323057" cy="457077"/>
          </a:xfrm>
        </p:spPr>
        <p:txBody>
          <a:bodyPr/>
          <a:lstStyle/>
          <a:p>
            <a:r>
              <a:rPr lang="en-US" dirty="0"/>
              <a:t>Sample Footer Text</a:t>
            </a:r>
          </a:p>
        </p:txBody>
      </p:sp>
      <p:sp>
        <p:nvSpPr>
          <p:cNvPr id="33" name="Date Placeholder 9">
            <a:extLst>
              <a:ext uri="{FF2B5EF4-FFF2-40B4-BE49-F238E27FC236}">
                <a16:creationId xmlns:a16="http://schemas.microsoft.com/office/drawing/2014/main" id="{54B934F8-4435-4C62-828F-03DB78927FBF}"/>
              </a:ext>
            </a:extLst>
          </p:cNvPr>
          <p:cNvSpPr>
            <a:spLocks noGrp="1"/>
          </p:cNvSpPr>
          <p:nvPr>
            <p:ph type="dt" sz="half" idx="10"/>
          </p:nvPr>
        </p:nvSpPr>
        <p:spPr>
          <a:xfrm>
            <a:off x="9293872" y="6172200"/>
            <a:ext cx="1404608" cy="455490"/>
          </a:xfrm>
        </p:spPr>
        <p:txBody>
          <a:bodyPr/>
          <a:lstStyle/>
          <a:p>
            <a:pPr algn="r"/>
            <a:r>
              <a:rPr lang="en-US"/>
              <a:t>2/3/20XX</a:t>
            </a:r>
            <a:endParaRPr lang="en-US" dirty="0"/>
          </a:p>
        </p:txBody>
      </p:sp>
      <p:sp>
        <p:nvSpPr>
          <p:cNvPr id="12" name="Slide Number Placeholder 31">
            <a:extLst>
              <a:ext uri="{FF2B5EF4-FFF2-40B4-BE49-F238E27FC236}">
                <a16:creationId xmlns:a16="http://schemas.microsoft.com/office/drawing/2014/main" id="{47BB9980-A5D8-4B6F-A2F5-5E4BE209F8AC}"/>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208225482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207F3431-F465-47BE-A808-B5D9A54DD649}"/>
              </a:ext>
            </a:extLst>
          </p:cNvPr>
          <p:cNvSpPr>
            <a:spLocks noGrp="1"/>
          </p:cNvSpPr>
          <p:nvPr>
            <p:ph type="ctrTitle"/>
          </p:nvPr>
        </p:nvSpPr>
        <p:spPr>
          <a:xfrm>
            <a:off x="1124712" y="1346268"/>
            <a:ext cx="4632891" cy="3066706"/>
          </a:xfrm>
        </p:spPr>
        <p:txBody>
          <a:bodyPr anchor="b"/>
          <a:lstStyle/>
          <a:p>
            <a:r>
              <a:rPr lang="en-US"/>
              <a:t>Click to edit Master title style</a:t>
            </a:r>
            <a:endParaRPr lang="en-US" dirty="0"/>
          </a:p>
        </p:txBody>
      </p:sp>
      <p:sp>
        <p:nvSpPr>
          <p:cNvPr id="29" name="Subtitle 2">
            <a:extLst>
              <a:ext uri="{FF2B5EF4-FFF2-40B4-BE49-F238E27FC236}">
                <a16:creationId xmlns:a16="http://schemas.microsoft.com/office/drawing/2014/main" id="{A4841FA2-0B49-41AD-B236-E96AAAC1DFFE}"/>
              </a:ext>
            </a:extLst>
          </p:cNvPr>
          <p:cNvSpPr>
            <a:spLocks noGrp="1"/>
          </p:cNvSpPr>
          <p:nvPr>
            <p:ph type="subTitle" idx="1"/>
          </p:nvPr>
        </p:nvSpPr>
        <p:spPr>
          <a:xfrm>
            <a:off x="1124712" y="4412974"/>
            <a:ext cx="4278738" cy="1576188"/>
          </a:xfrm>
        </p:spPr>
        <p:txBody>
          <a:bodyPr anchor="t"/>
          <a:lstStyle/>
          <a:p>
            <a:r>
              <a:rPr lang="en-US" b="0"/>
              <a:t>Click to edit Master subtitle style</a:t>
            </a:r>
            <a:endParaRPr lang="en-US" b="0" dirty="0"/>
          </a:p>
        </p:txBody>
      </p:sp>
      <p:sp>
        <p:nvSpPr>
          <p:cNvPr id="31" name="Freeform: Shape 30">
            <a:extLst>
              <a:ext uri="{FF2B5EF4-FFF2-40B4-BE49-F238E27FC236}">
                <a16:creationId xmlns:a16="http://schemas.microsoft.com/office/drawing/2014/main" id="{14DCEC00-2D0E-45C4-A5B4-620F0CE147B8}"/>
              </a:ext>
              <a:ext uri="{C183D7F6-B498-43B3-948B-1728B52AA6E4}">
                <adec:decorative xmlns:adec="http://schemas.microsoft.com/office/drawing/2017/decorative" val="1"/>
              </a:ext>
            </a:extLst>
          </p:cNvPr>
          <p:cNvSpPr/>
          <p:nvPr userDrawn="1"/>
        </p:nvSpPr>
        <p:spPr>
          <a:xfrm flipH="1">
            <a:off x="6115834" y="0"/>
            <a:ext cx="6076166" cy="6858000"/>
          </a:xfrm>
          <a:custGeom>
            <a:avLst/>
            <a:gdLst>
              <a:gd name="connsiteX0" fmla="*/ 2995083 w 6119349"/>
              <a:gd name="connsiteY0" fmla="*/ 0 h 6858000"/>
              <a:gd name="connsiteX1" fmla="*/ 1980895 w 6119349"/>
              <a:gd name="connsiteY1" fmla="*/ 0 h 6858000"/>
              <a:gd name="connsiteX2" fmla="*/ 323851 w 6119349"/>
              <a:gd name="connsiteY2" fmla="*/ 0 h 6858000"/>
              <a:gd name="connsiteX3" fmla="*/ 0 w 6119349"/>
              <a:gd name="connsiteY3" fmla="*/ 0 h 6858000"/>
              <a:gd name="connsiteX4" fmla="*/ 0 w 6119349"/>
              <a:gd name="connsiteY4" fmla="*/ 6858000 h 6858000"/>
              <a:gd name="connsiteX5" fmla="*/ 323851 w 6119349"/>
              <a:gd name="connsiteY5" fmla="*/ 6858000 h 6858000"/>
              <a:gd name="connsiteX6" fmla="*/ 1980895 w 6119349"/>
              <a:gd name="connsiteY6" fmla="*/ 6858000 h 6858000"/>
              <a:gd name="connsiteX7" fmla="*/ 2995083 w 6119349"/>
              <a:gd name="connsiteY7" fmla="*/ 6858000 h 6858000"/>
              <a:gd name="connsiteX8" fmla="*/ 2995083 w 6119349"/>
              <a:gd name="connsiteY8" fmla="*/ 6847549 h 6858000"/>
              <a:gd name="connsiteX9" fmla="*/ 3403093 w 6119349"/>
              <a:gd name="connsiteY9" fmla="*/ 6847549 h 6858000"/>
              <a:gd name="connsiteX10" fmla="*/ 3616595 w 6119349"/>
              <a:gd name="connsiteY10" fmla="*/ 6847549 h 6858000"/>
              <a:gd name="connsiteX11" fmla="*/ 3728351 w 6119349"/>
              <a:gd name="connsiteY11" fmla="*/ 6770384 h 6858000"/>
              <a:gd name="connsiteX12" fmla="*/ 4244999 w 6119349"/>
              <a:gd name="connsiteY12" fmla="*/ 6365836 h 6858000"/>
              <a:gd name="connsiteX13" fmla="*/ 6119349 w 6119349"/>
              <a:gd name="connsiteY13" fmla="*/ 3621068 h 6858000"/>
              <a:gd name="connsiteX14" fmla="*/ 4518450 w 6119349"/>
              <a:gd name="connsiteY14" fmla="*/ 25401 h 6858000"/>
              <a:gd name="connsiteX15" fmla="*/ 4496326 w 6119349"/>
              <a:gd name="connsiteY15" fmla="*/ 10450 h 6858000"/>
              <a:gd name="connsiteX16" fmla="*/ 3403093 w 6119349"/>
              <a:gd name="connsiteY16" fmla="*/ 10450 h 6858000"/>
              <a:gd name="connsiteX17" fmla="*/ 2995083 w 6119349"/>
              <a:gd name="connsiteY17" fmla="*/ 104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19349" h="6858000">
                <a:moveTo>
                  <a:pt x="2995083" y="0"/>
                </a:moveTo>
                <a:lnTo>
                  <a:pt x="1980895" y="0"/>
                </a:lnTo>
                <a:lnTo>
                  <a:pt x="323851" y="0"/>
                </a:lnTo>
                <a:lnTo>
                  <a:pt x="0" y="0"/>
                </a:lnTo>
                <a:lnTo>
                  <a:pt x="0" y="6858000"/>
                </a:lnTo>
                <a:lnTo>
                  <a:pt x="323851" y="6858000"/>
                </a:lnTo>
                <a:lnTo>
                  <a:pt x="1980895" y="6858000"/>
                </a:lnTo>
                <a:lnTo>
                  <a:pt x="2995083" y="6858000"/>
                </a:lnTo>
                <a:lnTo>
                  <a:pt x="2995083" y="6847549"/>
                </a:lnTo>
                <a:lnTo>
                  <a:pt x="3403093" y="6847549"/>
                </a:lnTo>
                <a:lnTo>
                  <a:pt x="3616595" y="6847549"/>
                </a:lnTo>
                <a:lnTo>
                  <a:pt x="3728351" y="6770384"/>
                </a:lnTo>
                <a:cubicBezTo>
                  <a:pt x="3902169" y="6643282"/>
                  <a:pt x="4072796" y="6505990"/>
                  <a:pt x="4244999" y="6365836"/>
                </a:cubicBezTo>
                <a:cubicBezTo>
                  <a:pt x="5190624" y="5596214"/>
                  <a:pt x="6119349" y="4964437"/>
                  <a:pt x="6119349" y="3621068"/>
                </a:cubicBezTo>
                <a:cubicBezTo>
                  <a:pt x="6119349" y="2097263"/>
                  <a:pt x="5545613" y="762791"/>
                  <a:pt x="4518450" y="25401"/>
                </a:cubicBezTo>
                <a:lnTo>
                  <a:pt x="4496326" y="10450"/>
                </a:lnTo>
                <a:lnTo>
                  <a:pt x="3403093" y="10450"/>
                </a:lnTo>
                <a:lnTo>
                  <a:pt x="2995083" y="1045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84264179-7743-4F6F-A7A1-704D7B52E0E3}"/>
              </a:ext>
              <a:ext uri="{C183D7F6-B498-43B3-948B-1728B52AA6E4}">
                <adec:decorative xmlns:adec="http://schemas.microsoft.com/office/drawing/2017/decorative" val="1"/>
              </a:ext>
            </a:extLst>
          </p:cNvPr>
          <p:cNvSpPr/>
          <p:nvPr userDrawn="1"/>
        </p:nvSpPr>
        <p:spPr>
          <a:xfrm flipH="1">
            <a:off x="5719592"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3" name="Freeform: Shape 32">
            <a:extLst>
              <a:ext uri="{FF2B5EF4-FFF2-40B4-BE49-F238E27FC236}">
                <a16:creationId xmlns:a16="http://schemas.microsoft.com/office/drawing/2014/main" id="{43E6B8D4-667E-41AC-983B-A3613F81A59A}"/>
              </a:ext>
              <a:ext uri="{C183D7F6-B498-43B3-948B-1728B52AA6E4}">
                <adec:decorative xmlns:adec="http://schemas.microsoft.com/office/drawing/2017/decorative" val="1"/>
              </a:ext>
            </a:extLst>
          </p:cNvPr>
          <p:cNvSpPr/>
          <p:nvPr userDrawn="1"/>
        </p:nvSpPr>
        <p:spPr>
          <a:xfrm flipH="1">
            <a:off x="588518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7" name="Footer Placeholder 4">
            <a:extLst>
              <a:ext uri="{FF2B5EF4-FFF2-40B4-BE49-F238E27FC236}">
                <a16:creationId xmlns:a16="http://schemas.microsoft.com/office/drawing/2014/main" id="{317EB49B-F84D-4F65-9482-76BB768AAC21}"/>
              </a:ext>
            </a:extLst>
          </p:cNvPr>
          <p:cNvSpPr>
            <a:spLocks noGrp="1"/>
          </p:cNvSpPr>
          <p:nvPr>
            <p:ph type="ftr" sz="quarter" idx="11"/>
          </p:nvPr>
        </p:nvSpPr>
        <p:spPr>
          <a:xfrm>
            <a:off x="1124712" y="6170490"/>
            <a:ext cx="6013061" cy="457200"/>
          </a:xfrm>
        </p:spPr>
        <p:txBody>
          <a:bodyPr/>
          <a:lstStyle/>
          <a:p>
            <a:r>
              <a:rPr lang="en-US" dirty="0"/>
              <a:t>Sample Footer Text</a:t>
            </a:r>
          </a:p>
        </p:txBody>
      </p:sp>
      <p:sp>
        <p:nvSpPr>
          <p:cNvPr id="40" name="Picture Placeholder 39">
            <a:extLst>
              <a:ext uri="{FF2B5EF4-FFF2-40B4-BE49-F238E27FC236}">
                <a16:creationId xmlns:a16="http://schemas.microsoft.com/office/drawing/2014/main" id="{0CAA694A-1C38-4BCA-AF25-11FF6C7E3B87}"/>
              </a:ext>
            </a:extLst>
          </p:cNvPr>
          <p:cNvSpPr>
            <a:spLocks noGrp="1"/>
          </p:cNvSpPr>
          <p:nvPr>
            <p:ph type="pic" sz="quarter" idx="13"/>
          </p:nvPr>
        </p:nvSpPr>
        <p:spPr>
          <a:xfrm>
            <a:off x="6380397" y="4570"/>
            <a:ext cx="3084612" cy="3481579"/>
          </a:xfrm>
          <a:custGeom>
            <a:avLst/>
            <a:gdLst>
              <a:gd name="connsiteX0" fmla="*/ 1633992 w 2999551"/>
              <a:gd name="connsiteY0" fmla="*/ 0 h 3481579"/>
              <a:gd name="connsiteX1" fmla="*/ 2737037 w 2999551"/>
              <a:gd name="connsiteY1" fmla="*/ 0 h 3481579"/>
              <a:gd name="connsiteX2" fmla="*/ 2999551 w 2999551"/>
              <a:gd name="connsiteY2" fmla="*/ 0 h 3481579"/>
              <a:gd name="connsiteX3" fmla="*/ 2999551 w 2999551"/>
              <a:gd name="connsiteY3" fmla="*/ 3481579 h 3481579"/>
              <a:gd name="connsiteX4" fmla="*/ 0 w 2999551"/>
              <a:gd name="connsiteY4" fmla="*/ 3481579 h 3481579"/>
              <a:gd name="connsiteX5" fmla="*/ 3154 w 2999551"/>
              <a:gd name="connsiteY5" fmla="*/ 3348389 h 3481579"/>
              <a:gd name="connsiteX6" fmla="*/ 1611669 w 2999551"/>
              <a:gd name="connsiteY6" fmla="*/ 15046 h 348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9551" h="3481579">
                <a:moveTo>
                  <a:pt x="1633992" y="0"/>
                </a:moveTo>
                <a:lnTo>
                  <a:pt x="2737037" y="0"/>
                </a:lnTo>
                <a:lnTo>
                  <a:pt x="2999551" y="0"/>
                </a:lnTo>
                <a:lnTo>
                  <a:pt x="2999551" y="3481579"/>
                </a:lnTo>
                <a:lnTo>
                  <a:pt x="0" y="3481579"/>
                </a:lnTo>
                <a:lnTo>
                  <a:pt x="3154" y="3348389"/>
                </a:lnTo>
                <a:cubicBezTo>
                  <a:pt x="70549" y="1934565"/>
                  <a:pt x="640060" y="710747"/>
                  <a:pt x="1611669" y="15046"/>
                </a:cubicBezTo>
                <a:close/>
              </a:path>
            </a:pathLst>
          </a:custGeom>
          <a:solidFill>
            <a:schemeClr val="accent4"/>
          </a:solidFill>
        </p:spPr>
        <p:txBody>
          <a:bodyPr wrap="square">
            <a:noAutofit/>
          </a:bodyPr>
          <a:lstStyle/>
          <a:p>
            <a:r>
              <a:rPr lang="en-US"/>
              <a:t>Click icon to add picture</a:t>
            </a:r>
            <a:endParaRPr lang="en-US" dirty="0"/>
          </a:p>
        </p:txBody>
      </p:sp>
      <p:sp>
        <p:nvSpPr>
          <p:cNvPr id="15" name="Picture Placeholder 14">
            <a:extLst>
              <a:ext uri="{FF2B5EF4-FFF2-40B4-BE49-F238E27FC236}">
                <a16:creationId xmlns:a16="http://schemas.microsoft.com/office/drawing/2014/main" id="{05C71C38-E80C-4CB6-900D-104E4969C39A}"/>
              </a:ext>
            </a:extLst>
          </p:cNvPr>
          <p:cNvSpPr>
            <a:spLocks noGrp="1"/>
          </p:cNvSpPr>
          <p:nvPr>
            <p:ph type="pic" sz="quarter" idx="14"/>
          </p:nvPr>
        </p:nvSpPr>
        <p:spPr>
          <a:xfrm>
            <a:off x="9512300" y="0"/>
            <a:ext cx="2679700" cy="3483864"/>
          </a:xfrm>
          <a:solidFill>
            <a:schemeClr val="accent4"/>
          </a:solidFill>
        </p:spPr>
        <p:txBody>
          <a:bodyPr/>
          <a:lstStyle/>
          <a:p>
            <a:r>
              <a:rPr lang="en-US"/>
              <a:t>Click icon to add picture</a:t>
            </a:r>
            <a:endParaRPr lang="en-US" dirty="0"/>
          </a:p>
        </p:txBody>
      </p:sp>
      <p:sp>
        <p:nvSpPr>
          <p:cNvPr id="55" name="Picture Placeholder 54">
            <a:extLst>
              <a:ext uri="{FF2B5EF4-FFF2-40B4-BE49-F238E27FC236}">
                <a16:creationId xmlns:a16="http://schemas.microsoft.com/office/drawing/2014/main" id="{087EF14F-A23A-419B-B040-67536D44E826}"/>
              </a:ext>
            </a:extLst>
          </p:cNvPr>
          <p:cNvSpPr>
            <a:spLocks noGrp="1"/>
          </p:cNvSpPr>
          <p:nvPr>
            <p:ph type="pic" sz="quarter" idx="15"/>
          </p:nvPr>
        </p:nvSpPr>
        <p:spPr>
          <a:xfrm>
            <a:off x="6382115" y="3531870"/>
            <a:ext cx="3084612" cy="3326130"/>
          </a:xfrm>
          <a:custGeom>
            <a:avLst/>
            <a:gdLst>
              <a:gd name="connsiteX0" fmla="*/ 1645 w 3084612"/>
              <a:gd name="connsiteY0" fmla="*/ 0 h 3326130"/>
              <a:gd name="connsiteX1" fmla="*/ 3084612 w 3084612"/>
              <a:gd name="connsiteY1" fmla="*/ 0 h 3326130"/>
              <a:gd name="connsiteX2" fmla="*/ 3084612 w 3084612"/>
              <a:gd name="connsiteY2" fmla="*/ 3326130 h 3326130"/>
              <a:gd name="connsiteX3" fmla="*/ 2740651 w 3084612"/>
              <a:gd name="connsiteY3" fmla="*/ 3326130 h 3326130"/>
              <a:gd name="connsiteX4" fmla="*/ 2525231 w 3084612"/>
              <a:gd name="connsiteY4" fmla="*/ 3326130 h 3326130"/>
              <a:gd name="connsiteX5" fmla="*/ 2412471 w 3084612"/>
              <a:gd name="connsiteY5" fmla="*/ 3248247 h 3326130"/>
              <a:gd name="connsiteX6" fmla="*/ 1891184 w 3084612"/>
              <a:gd name="connsiteY6" fmla="*/ 2839937 h 3326130"/>
              <a:gd name="connsiteX7" fmla="*/ 0 w 3084612"/>
              <a:gd name="connsiteY7" fmla="*/ 69643 h 332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4612" h="3326130">
                <a:moveTo>
                  <a:pt x="1645" y="0"/>
                </a:moveTo>
                <a:lnTo>
                  <a:pt x="3084612" y="0"/>
                </a:lnTo>
                <a:lnTo>
                  <a:pt x="3084612" y="3326130"/>
                </a:lnTo>
                <a:lnTo>
                  <a:pt x="2740651" y="3326130"/>
                </a:lnTo>
                <a:lnTo>
                  <a:pt x="2525231" y="3326130"/>
                </a:lnTo>
                <a:lnTo>
                  <a:pt x="2412471" y="3248247"/>
                </a:lnTo>
                <a:cubicBezTo>
                  <a:pt x="2237092" y="3119963"/>
                  <a:pt x="2064933" y="2981395"/>
                  <a:pt x="1891184" y="2839937"/>
                </a:cubicBezTo>
                <a:cubicBezTo>
                  <a:pt x="937066" y="2063157"/>
                  <a:pt x="0" y="1425505"/>
                  <a:pt x="0" y="69643"/>
                </a:cubicBezTo>
                <a:close/>
              </a:path>
            </a:pathLst>
          </a:custGeom>
          <a:solidFill>
            <a:schemeClr val="accent4"/>
          </a:solidFill>
        </p:spPr>
        <p:txBody>
          <a:bodyPr wrap="square">
            <a:noAutofit/>
          </a:bodyPr>
          <a:lstStyle/>
          <a:p>
            <a:r>
              <a:rPr lang="en-US"/>
              <a:t>Click icon to add picture</a:t>
            </a:r>
            <a:endParaRPr lang="en-US" dirty="0"/>
          </a:p>
        </p:txBody>
      </p:sp>
      <p:sp>
        <p:nvSpPr>
          <p:cNvPr id="16" name="Picture Placeholder 14">
            <a:extLst>
              <a:ext uri="{FF2B5EF4-FFF2-40B4-BE49-F238E27FC236}">
                <a16:creationId xmlns:a16="http://schemas.microsoft.com/office/drawing/2014/main" id="{FBD28C77-1B8B-41DB-98BB-E89DACE8B1D9}"/>
              </a:ext>
            </a:extLst>
          </p:cNvPr>
          <p:cNvSpPr>
            <a:spLocks noGrp="1"/>
          </p:cNvSpPr>
          <p:nvPr>
            <p:ph type="pic" sz="quarter" idx="16"/>
          </p:nvPr>
        </p:nvSpPr>
        <p:spPr>
          <a:xfrm>
            <a:off x="9534858" y="3531870"/>
            <a:ext cx="2679700" cy="3326130"/>
          </a:xfrm>
          <a:solidFill>
            <a:schemeClr val="accent4"/>
          </a:solidFill>
        </p:spPr>
        <p:txBody>
          <a:bodyPr/>
          <a:lstStyle/>
          <a:p>
            <a:r>
              <a:rPr lang="en-US"/>
              <a:t>Click icon to add picture</a:t>
            </a:r>
            <a:endParaRPr lang="en-US" dirty="0"/>
          </a:p>
        </p:txBody>
      </p:sp>
      <p:sp>
        <p:nvSpPr>
          <p:cNvPr id="17" name="Date Placeholder 9">
            <a:extLst>
              <a:ext uri="{FF2B5EF4-FFF2-40B4-BE49-F238E27FC236}">
                <a16:creationId xmlns:a16="http://schemas.microsoft.com/office/drawing/2014/main" id="{E68894E0-DA12-40BB-B505-EB84F08C65F1}"/>
              </a:ext>
            </a:extLst>
          </p:cNvPr>
          <p:cNvSpPr>
            <a:spLocks noGrp="1"/>
          </p:cNvSpPr>
          <p:nvPr>
            <p:ph type="dt" sz="half" idx="10"/>
          </p:nvPr>
        </p:nvSpPr>
        <p:spPr>
          <a:xfrm>
            <a:off x="7854696" y="6172200"/>
            <a:ext cx="2843784" cy="457200"/>
          </a:xfrm>
        </p:spPr>
        <p:txBody>
          <a:bodyPr/>
          <a:lstStyle>
            <a:lvl1pPr>
              <a:defRPr>
                <a:solidFill>
                  <a:schemeClr val="bg1"/>
                </a:solidFill>
              </a:defRPr>
            </a:lvl1pPr>
          </a:lstStyle>
          <a:p>
            <a:r>
              <a:rPr lang="en-US" dirty="0"/>
              <a:t>2/3/20XX</a:t>
            </a:r>
          </a:p>
        </p:txBody>
      </p:sp>
      <p:sp>
        <p:nvSpPr>
          <p:cNvPr id="14" name="Slide Number Placeholder 31">
            <a:extLst>
              <a:ext uri="{FF2B5EF4-FFF2-40B4-BE49-F238E27FC236}">
                <a16:creationId xmlns:a16="http://schemas.microsoft.com/office/drawing/2014/main" id="{E3416EBC-370F-44EC-82B2-260F9C0CF74A}"/>
              </a:ext>
            </a:extLst>
          </p:cNvPr>
          <p:cNvSpPr>
            <a:spLocks noGrp="1"/>
          </p:cNvSpPr>
          <p:nvPr>
            <p:ph type="sldNum" sz="quarter" idx="12"/>
          </p:nvPr>
        </p:nvSpPr>
        <p:spPr>
          <a:xfrm>
            <a:off x="10712410" y="6172200"/>
            <a:ext cx="775429" cy="457200"/>
          </a:xfrm>
        </p:spPr>
        <p:txBody>
          <a:bodyPr/>
          <a:lstStyle>
            <a:lvl1pPr algn="ctr">
              <a:defRPr>
                <a:solidFill>
                  <a:schemeClr val="bg1"/>
                </a:solidFill>
                <a:effectLst>
                  <a:outerShdw blurRad="38100" dist="38100" dir="2700000" algn="tl">
                    <a:srgbClr val="000000">
                      <a:alpha val="43137"/>
                    </a:srgbClr>
                  </a:outerShdw>
                </a:effectLs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584243449"/>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r>
              <a:rPr lang="en-US" dirty="0"/>
              <a:t>2/3/20XX</a:t>
            </a:r>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r>
              <a:rPr lang="en-US" dirty="0"/>
              <a:t>Sample Footer Text</a:t>
            </a:r>
          </a:p>
        </p:txBody>
      </p:sp>
      <p:sp>
        <p:nvSpPr>
          <p:cNvPr id="7" name="Slide Number Placeholder 31">
            <a:extLst>
              <a:ext uri="{FF2B5EF4-FFF2-40B4-BE49-F238E27FC236}">
                <a16:creationId xmlns:a16="http://schemas.microsoft.com/office/drawing/2014/main" id="{ABC4236E-DEC6-461F-9145-45973B271BFD}"/>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2157717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r>
              <a:rPr lang="en-US" dirty="0"/>
              <a:t>2/3/20XX</a:t>
            </a:r>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r>
              <a:rPr lang="en-US" dirty="0"/>
              <a:t>Sample Footer Text</a:t>
            </a:r>
          </a:p>
        </p:txBody>
      </p:sp>
      <p:sp>
        <p:nvSpPr>
          <p:cNvPr id="11" name="Slide Number Placeholder 31">
            <a:extLst>
              <a:ext uri="{FF2B5EF4-FFF2-40B4-BE49-F238E27FC236}">
                <a16:creationId xmlns:a16="http://schemas.microsoft.com/office/drawing/2014/main" id="{38A6D074-7013-4944-89F6-2481F7DCE1B6}"/>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3702943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r>
              <a:rPr lang="en-US" dirty="0"/>
              <a:t>2/3/20XX</a:t>
            </a:r>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r>
              <a:rPr lang="en-US" dirty="0"/>
              <a:t>Sample Footer Text</a:t>
            </a:r>
          </a:p>
        </p:txBody>
      </p:sp>
      <p:sp>
        <p:nvSpPr>
          <p:cNvPr id="9" name="Slide Number Placeholder 31">
            <a:extLst>
              <a:ext uri="{FF2B5EF4-FFF2-40B4-BE49-F238E27FC236}">
                <a16:creationId xmlns:a16="http://schemas.microsoft.com/office/drawing/2014/main" id="{26063765-A16A-406C-B56F-0D4AEC512594}"/>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4110837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r>
              <a:rPr lang="en-US" dirty="0"/>
              <a:t>2/3/20XX</a:t>
            </a:r>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r>
              <a:rPr lang="en-US" dirty="0"/>
              <a:t>Sample Footer Text</a:t>
            </a:r>
          </a:p>
        </p:txBody>
      </p:sp>
      <p:sp>
        <p:nvSpPr>
          <p:cNvPr id="8" name="Slide Number Placeholder 31">
            <a:extLst>
              <a:ext uri="{FF2B5EF4-FFF2-40B4-BE49-F238E27FC236}">
                <a16:creationId xmlns:a16="http://schemas.microsoft.com/office/drawing/2014/main" id="{8AAB7801-14F1-4A33-A13B-ECE1E4CF2779}"/>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2697493924"/>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r>
              <a:rPr lang="en-US" dirty="0"/>
              <a:t>2/3/20XX</a:t>
            </a:r>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r>
              <a:rPr lang="en-US" dirty="0"/>
              <a:t>Sample Footer Text</a:t>
            </a:r>
          </a:p>
        </p:txBody>
      </p:sp>
      <p:sp>
        <p:nvSpPr>
          <p:cNvPr id="11" name="Slide Number Placeholder 31">
            <a:extLst>
              <a:ext uri="{FF2B5EF4-FFF2-40B4-BE49-F238E27FC236}">
                <a16:creationId xmlns:a16="http://schemas.microsoft.com/office/drawing/2014/main" id="{943D328A-FC72-4F5E-A189-C3B730073963}"/>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1351353238"/>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r>
              <a:rPr lang="en-US" dirty="0"/>
              <a:t>2/3/20XX</a:t>
            </a:r>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r>
              <a:rPr lang="en-US" dirty="0"/>
              <a:t>Sample Footer Text</a:t>
            </a:r>
          </a:p>
        </p:txBody>
      </p:sp>
      <p:sp>
        <p:nvSpPr>
          <p:cNvPr id="8" name="Slide Number Placeholder 31">
            <a:extLst>
              <a:ext uri="{FF2B5EF4-FFF2-40B4-BE49-F238E27FC236}">
                <a16:creationId xmlns:a16="http://schemas.microsoft.com/office/drawing/2014/main" id="{6AD29F03-B734-4E9A-8F4E-7E686CAB0A9E}"/>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3214945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259330E-45A9-4294-A077-3852502CCBBB}"/>
              </a:ext>
            </a:extLst>
          </p:cNvPr>
          <p:cNvSpPr>
            <a:spLocks noGrp="1"/>
          </p:cNvSpPr>
          <p:nvPr>
            <p:ph type="title"/>
          </p:nvPr>
        </p:nvSpPr>
        <p:spPr>
          <a:xfrm>
            <a:off x="1122481" y="442913"/>
            <a:ext cx="7134415" cy="1843087"/>
          </a:xfrm>
        </p:spPr>
        <p:txBody>
          <a:bodyPr anchor="b"/>
          <a:lstStyle/>
          <a:p>
            <a:r>
              <a:rPr lang="en-US"/>
              <a:t>Click to edit Master title style</a:t>
            </a:r>
            <a:endParaRPr lang="en-US" dirty="0"/>
          </a:p>
        </p:txBody>
      </p:sp>
      <p:sp>
        <p:nvSpPr>
          <p:cNvPr id="23" name="Content Placeholder 2">
            <a:extLst>
              <a:ext uri="{FF2B5EF4-FFF2-40B4-BE49-F238E27FC236}">
                <a16:creationId xmlns:a16="http://schemas.microsoft.com/office/drawing/2014/main" id="{4FE3AE0F-39BB-48ED-A13E-75DF0DCFAFB3}"/>
              </a:ext>
            </a:extLst>
          </p:cNvPr>
          <p:cNvSpPr>
            <a:spLocks noGrp="1"/>
          </p:cNvSpPr>
          <p:nvPr>
            <p:ph idx="1"/>
          </p:nvPr>
        </p:nvSpPr>
        <p:spPr>
          <a:xfrm>
            <a:off x="1122481" y="2404069"/>
            <a:ext cx="5485331" cy="3560169"/>
          </a:xfrm>
        </p:spPr>
        <p:txBody>
          <a:bodyPr>
            <a:normAutofit/>
          </a:bodyPr>
          <a:lstStyle/>
          <a:p>
            <a:pPr lvl="0"/>
            <a:r>
              <a:rPr lang="en-US"/>
              <a:t>Click to edit Master text styles</a:t>
            </a:r>
          </a:p>
        </p:txBody>
      </p:sp>
      <p:sp>
        <p:nvSpPr>
          <p:cNvPr id="26" name="Picture Placeholder 25">
            <a:extLst>
              <a:ext uri="{FF2B5EF4-FFF2-40B4-BE49-F238E27FC236}">
                <a16:creationId xmlns:a16="http://schemas.microsoft.com/office/drawing/2014/main" id="{B892B51F-EEC4-4161-806C-6E0CA9F57B4B}"/>
              </a:ext>
            </a:extLst>
          </p:cNvPr>
          <p:cNvSpPr>
            <a:spLocks noGrp="1"/>
          </p:cNvSpPr>
          <p:nvPr>
            <p:ph type="pic" sz="quarter" idx="14"/>
          </p:nvPr>
        </p:nvSpPr>
        <p:spPr>
          <a:xfrm>
            <a:off x="8897970"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chemeClr val="accent4"/>
          </a:solidFill>
        </p:spPr>
        <p:txBody>
          <a:bodyPr wrap="square">
            <a:noAutofit/>
          </a:bodyPr>
          <a:lstStyle/>
          <a:p>
            <a:r>
              <a:rPr lang="en-US"/>
              <a:t>Click icon to add picture</a:t>
            </a:r>
            <a:endParaRPr lang="en-US" dirty="0"/>
          </a:p>
        </p:txBody>
      </p:sp>
      <p:sp>
        <p:nvSpPr>
          <p:cNvPr id="14" name="Freeform: Shape 13">
            <a:extLst>
              <a:ext uri="{FF2B5EF4-FFF2-40B4-BE49-F238E27FC236}">
                <a16:creationId xmlns:a16="http://schemas.microsoft.com/office/drawing/2014/main" id="{6292C5C6-6AF9-4248-B2DA-ACA4A1BD3929}"/>
              </a:ext>
              <a:ext uri="{C183D7F6-B498-43B3-948B-1728B52AA6E4}">
                <adec:decorative xmlns:adec="http://schemas.microsoft.com/office/drawing/2017/decorative" val="1"/>
              </a:ext>
            </a:extLst>
          </p:cNvPr>
          <p:cNvSpPr/>
          <p:nvPr userDrawn="1"/>
        </p:nvSpPr>
        <p:spPr>
          <a:xfrm>
            <a:off x="8787255" y="-15240"/>
            <a:ext cx="3418080" cy="289620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3A499CB4-9592-40E3-B804-ECCA6B240336}"/>
              </a:ext>
              <a:ext uri="{C183D7F6-B498-43B3-948B-1728B52AA6E4}">
                <adec:decorative xmlns:adec="http://schemas.microsoft.com/office/drawing/2017/decorative" val="1"/>
              </a:ext>
            </a:extLst>
          </p:cNvPr>
          <p:cNvSpPr/>
          <p:nvPr userDrawn="1"/>
        </p:nvSpPr>
        <p:spPr>
          <a:xfrm>
            <a:off x="8611772" y="-15240"/>
            <a:ext cx="3593564" cy="304450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ooter Placeholder 4">
            <a:extLst>
              <a:ext uri="{FF2B5EF4-FFF2-40B4-BE49-F238E27FC236}">
                <a16:creationId xmlns:a16="http://schemas.microsoft.com/office/drawing/2014/main" id="{9C9246C2-8173-4093-9B73-2CEBC7ECC500}"/>
              </a:ext>
            </a:extLst>
          </p:cNvPr>
          <p:cNvSpPr>
            <a:spLocks noGrp="1"/>
          </p:cNvSpPr>
          <p:nvPr>
            <p:ph type="ftr" sz="quarter" idx="11"/>
          </p:nvPr>
        </p:nvSpPr>
        <p:spPr>
          <a:xfrm>
            <a:off x="1122482" y="6170613"/>
            <a:ext cx="5181820" cy="457200"/>
          </a:xfrm>
        </p:spPr>
        <p:txBody>
          <a:bodyPr/>
          <a:lstStyle/>
          <a:p>
            <a:r>
              <a:rPr lang="en-US" dirty="0"/>
              <a:t>Sample Footer Text</a:t>
            </a:r>
          </a:p>
        </p:txBody>
      </p:sp>
      <p:sp>
        <p:nvSpPr>
          <p:cNvPr id="17" name="Freeform: Shape 16">
            <a:extLst>
              <a:ext uri="{FF2B5EF4-FFF2-40B4-BE49-F238E27FC236}">
                <a16:creationId xmlns:a16="http://schemas.microsoft.com/office/drawing/2014/main" id="{A3A06B29-0534-404B-BF1A-C3EBA8B3EEB3}"/>
              </a:ext>
              <a:ext uri="{C183D7F6-B498-43B3-948B-1728B52AA6E4}">
                <adec:decorative xmlns:adec="http://schemas.microsoft.com/office/drawing/2017/decorative" val="1"/>
              </a:ext>
            </a:extLst>
          </p:cNvPr>
          <p:cNvSpPr/>
          <p:nvPr userDrawn="1"/>
        </p:nvSpPr>
        <p:spPr>
          <a:xfrm>
            <a:off x="6184771" y="3247617"/>
            <a:ext cx="6020564" cy="3631340"/>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10AF802-8BEE-4DC7-8296-B52D4BE43FB9}"/>
              </a:ext>
              <a:ext uri="{C183D7F6-B498-43B3-948B-1728B52AA6E4}">
                <adec:decorative xmlns:adec="http://schemas.microsoft.com/office/drawing/2017/decorative" val="1"/>
              </a:ext>
            </a:extLst>
          </p:cNvPr>
          <p:cNvSpPr/>
          <p:nvPr userDrawn="1"/>
        </p:nvSpPr>
        <p:spPr>
          <a:xfrm>
            <a:off x="5956294" y="3065460"/>
            <a:ext cx="6249041" cy="3813498"/>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Picture Placeholder 23">
            <a:extLst>
              <a:ext uri="{FF2B5EF4-FFF2-40B4-BE49-F238E27FC236}">
                <a16:creationId xmlns:a16="http://schemas.microsoft.com/office/drawing/2014/main" id="{012C926C-C55F-482B-A653-A99E71E49062}"/>
              </a:ext>
              <a:ext uri="{C183D7F6-B498-43B3-948B-1728B52AA6E4}">
                <adec:decorative xmlns:adec="http://schemas.microsoft.com/office/drawing/2017/decorative" val="1"/>
              </a:ext>
            </a:extLst>
          </p:cNvPr>
          <p:cNvSpPr>
            <a:spLocks noGrp="1"/>
          </p:cNvSpPr>
          <p:nvPr>
            <p:ph type="pic" sz="quarter" idx="13"/>
          </p:nvPr>
        </p:nvSpPr>
        <p:spPr>
          <a:xfrm>
            <a:off x="6381961" y="3374037"/>
            <a:ext cx="5810040" cy="3483963"/>
          </a:xfrm>
          <a:custGeom>
            <a:avLst/>
            <a:gdLst>
              <a:gd name="connsiteX0" fmla="*/ 2808622 w 5724034"/>
              <a:gd name="connsiteY0" fmla="*/ 207 h 3451166"/>
              <a:gd name="connsiteX1" fmla="*/ 4400004 w 5724034"/>
              <a:gd name="connsiteY1" fmla="*/ 607462 h 3451166"/>
              <a:gd name="connsiteX2" fmla="*/ 4745277 w 5724034"/>
              <a:gd name="connsiteY2" fmla="*/ 837612 h 3451166"/>
              <a:gd name="connsiteX3" fmla="*/ 5584627 w 5724034"/>
              <a:gd name="connsiteY3" fmla="*/ 1665805 h 3451166"/>
              <a:gd name="connsiteX4" fmla="*/ 5682689 w 5724034"/>
              <a:gd name="connsiteY4" fmla="*/ 1947596 h 3451166"/>
              <a:gd name="connsiteX5" fmla="*/ 5724034 w 5724034"/>
              <a:gd name="connsiteY5" fmla="*/ 2133764 h 3451166"/>
              <a:gd name="connsiteX6" fmla="*/ 5724034 w 5724034"/>
              <a:gd name="connsiteY6" fmla="*/ 3254784 h 3451166"/>
              <a:gd name="connsiteX7" fmla="*/ 5682668 w 5724034"/>
              <a:gd name="connsiteY7" fmla="*/ 3451166 h 3451166"/>
              <a:gd name="connsiteX8" fmla="*/ 3398 w 5724034"/>
              <a:gd name="connsiteY8" fmla="*/ 3451166 h 3451166"/>
              <a:gd name="connsiteX9" fmla="*/ 0 w 5724034"/>
              <a:gd name="connsiteY9" fmla="*/ 3332475 h 3451166"/>
              <a:gd name="connsiteX10" fmla="*/ 51930 w 5724034"/>
              <a:gd name="connsiteY10" fmla="*/ 2960389 h 3451166"/>
              <a:gd name="connsiteX11" fmla="*/ 562146 w 5724034"/>
              <a:gd name="connsiteY11" fmla="*/ 1816544 h 3451166"/>
              <a:gd name="connsiteX12" fmla="*/ 683754 w 5724034"/>
              <a:gd name="connsiteY12" fmla="*/ 1587775 h 3451166"/>
              <a:gd name="connsiteX13" fmla="*/ 1883792 w 5724034"/>
              <a:gd name="connsiteY13" fmla="*/ 191878 h 3451166"/>
              <a:gd name="connsiteX14" fmla="*/ 2808622 w 5724034"/>
              <a:gd name="connsiteY14" fmla="*/ 207 h 345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6">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6"/>
                </a:lnTo>
                <a:lnTo>
                  <a:pt x="3398" y="3451166"/>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solidFill>
            <a:schemeClr val="accent4"/>
          </a:solidFill>
        </p:spPr>
        <p:txBody>
          <a:bodyPr wrap="square">
            <a:noAutofit/>
          </a:bodyPr>
          <a:lstStyle/>
          <a:p>
            <a:r>
              <a:rPr lang="en-US"/>
              <a:t>Click icon to add picture</a:t>
            </a:r>
            <a:endParaRPr lang="en-US" dirty="0"/>
          </a:p>
        </p:txBody>
      </p:sp>
      <p:sp>
        <p:nvSpPr>
          <p:cNvPr id="19" name="Date Placeholder 6">
            <a:extLst>
              <a:ext uri="{FF2B5EF4-FFF2-40B4-BE49-F238E27FC236}">
                <a16:creationId xmlns:a16="http://schemas.microsoft.com/office/drawing/2014/main" id="{729B24BA-95BE-4289-901E-61D7E95237D1}"/>
              </a:ext>
            </a:extLst>
          </p:cNvPr>
          <p:cNvSpPr>
            <a:spLocks noGrp="1"/>
          </p:cNvSpPr>
          <p:nvPr>
            <p:ph type="dt" sz="half" idx="10"/>
          </p:nvPr>
        </p:nvSpPr>
        <p:spPr>
          <a:xfrm>
            <a:off x="7850727" y="6170491"/>
            <a:ext cx="2840083" cy="457200"/>
          </a:xfrm>
        </p:spPr>
        <p:txBody>
          <a:bodyPr/>
          <a:lstStyle>
            <a:lvl1pPr>
              <a:defRPr>
                <a:solidFill>
                  <a:schemeClr val="bg1"/>
                </a:solidFill>
              </a:defRPr>
            </a:lvl1pPr>
          </a:lstStyle>
          <a:p>
            <a:r>
              <a:rPr lang="en-US"/>
              <a:t>2/3/20XX</a:t>
            </a:r>
            <a:endParaRPr lang="en-US" dirty="0"/>
          </a:p>
        </p:txBody>
      </p:sp>
      <p:sp>
        <p:nvSpPr>
          <p:cNvPr id="27" name="Slide Number Placeholder 31">
            <a:extLst>
              <a:ext uri="{FF2B5EF4-FFF2-40B4-BE49-F238E27FC236}">
                <a16:creationId xmlns:a16="http://schemas.microsoft.com/office/drawing/2014/main" id="{34C5C85A-7E92-4F46-8832-010DD22D76F5}"/>
              </a:ext>
            </a:extLst>
          </p:cNvPr>
          <p:cNvSpPr>
            <a:spLocks noGrp="1"/>
          </p:cNvSpPr>
          <p:nvPr>
            <p:ph type="sldNum" sz="quarter" idx="12"/>
          </p:nvPr>
        </p:nvSpPr>
        <p:spPr>
          <a:xfrm>
            <a:off x="10712410" y="6172200"/>
            <a:ext cx="775429" cy="457200"/>
          </a:xfrm>
        </p:spPr>
        <p:txBody>
          <a:bodyPr/>
          <a:lstStyle>
            <a:lvl1pPr algn="ctr">
              <a:defRPr>
                <a:solidFill>
                  <a:schemeClr val="bg1"/>
                </a:solidFill>
                <a:effectLst>
                  <a:outerShdw blurRad="38100" dist="38100" dir="2700000" algn="tl">
                    <a:srgbClr val="000000">
                      <a:alpha val="43137"/>
                    </a:srgbClr>
                  </a:outerShdw>
                </a:effectLs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514270717"/>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70" name="Title 1">
            <a:extLst>
              <a:ext uri="{FF2B5EF4-FFF2-40B4-BE49-F238E27FC236}">
                <a16:creationId xmlns:a16="http://schemas.microsoft.com/office/drawing/2014/main" id="{C3501222-3F13-4879-ABD3-E175AC9CE89A}"/>
              </a:ext>
            </a:extLst>
          </p:cNvPr>
          <p:cNvSpPr>
            <a:spLocks noGrp="1"/>
          </p:cNvSpPr>
          <p:nvPr>
            <p:ph type="title"/>
          </p:nvPr>
        </p:nvSpPr>
        <p:spPr>
          <a:xfrm>
            <a:off x="6301382" y="620202"/>
            <a:ext cx="4917906" cy="1598211"/>
          </a:xfrm>
        </p:spPr>
        <p:txBody>
          <a:bodyPr anchor="b"/>
          <a:lstStyle/>
          <a:p>
            <a:r>
              <a:rPr lang="en-US"/>
              <a:t>Click to edit Master title style</a:t>
            </a:r>
            <a:endParaRPr lang="en-US" dirty="0"/>
          </a:p>
        </p:txBody>
      </p:sp>
      <p:sp>
        <p:nvSpPr>
          <p:cNvPr id="71" name="Freeform: Shape 70">
            <a:extLst>
              <a:ext uri="{FF2B5EF4-FFF2-40B4-BE49-F238E27FC236}">
                <a16:creationId xmlns:a16="http://schemas.microsoft.com/office/drawing/2014/main" id="{D130A797-4ADE-4B76-A524-71E3EFEFD9BA}"/>
              </a:ext>
              <a:ext uri="{C183D7F6-B498-43B3-948B-1728B52AA6E4}">
                <adec:decorative xmlns:adec="http://schemas.microsoft.com/office/drawing/2017/decorative" val="1"/>
              </a:ext>
            </a:extLst>
          </p:cNvPr>
          <p:cNvSpPr/>
          <p:nvPr userDrawn="1"/>
        </p:nvSpPr>
        <p:spPr>
          <a:xfrm>
            <a:off x="389616" y="3699058"/>
            <a:ext cx="3957664" cy="3172277"/>
          </a:xfrm>
          <a:custGeom>
            <a:avLst/>
            <a:gdLst>
              <a:gd name="connsiteX0" fmla="*/ 2048049 w 3957664"/>
              <a:gd name="connsiteY0" fmla="*/ 0 h 3189422"/>
              <a:gd name="connsiteX1" fmla="*/ 3496843 w 3957664"/>
              <a:gd name="connsiteY1" fmla="*/ 893975 h 3189422"/>
              <a:gd name="connsiteX2" fmla="*/ 3651243 w 3957664"/>
              <a:gd name="connsiteY2" fmla="*/ 1122679 h 3189422"/>
              <a:gd name="connsiteX3" fmla="*/ 3957664 w 3957664"/>
              <a:gd name="connsiteY3" fmla="*/ 1843225 h 3189422"/>
              <a:gd name="connsiteX4" fmla="*/ 3772520 w 3957664"/>
              <a:gd name="connsiteY4" fmla="*/ 2619224 h 3189422"/>
              <a:gd name="connsiteX5" fmla="*/ 3417035 w 3957664"/>
              <a:gd name="connsiteY5" fmla="*/ 3133103 h 3189422"/>
              <a:gd name="connsiteX6" fmla="*/ 3359909 w 3957664"/>
              <a:gd name="connsiteY6" fmla="*/ 3189422 h 3189422"/>
              <a:gd name="connsiteX7" fmla="*/ 355401 w 3957664"/>
              <a:gd name="connsiteY7" fmla="*/ 3189422 h 3189422"/>
              <a:gd name="connsiteX8" fmla="*/ 263882 w 3957664"/>
              <a:gd name="connsiteY8" fmla="*/ 3030079 h 3189422"/>
              <a:gd name="connsiteX9" fmla="*/ 0 w 3957664"/>
              <a:gd name="connsiteY9" fmla="*/ 1843225 h 3189422"/>
              <a:gd name="connsiteX10" fmla="*/ 205612 w 3957664"/>
              <a:gd name="connsiteY10" fmla="*/ 1230099 h 3189422"/>
              <a:gd name="connsiteX11" fmla="*/ 814378 w 3957664"/>
              <a:gd name="connsiteY11" fmla="*/ 659189 h 3189422"/>
              <a:gd name="connsiteX12" fmla="*/ 948225 w 3957664"/>
              <a:gd name="connsiteY12" fmla="*/ 549980 h 3189422"/>
              <a:gd name="connsiteX13" fmla="*/ 2048049 w 3957664"/>
              <a:gd name="connsiteY13" fmla="*/ 0 h 31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57664" h="3189422">
                <a:moveTo>
                  <a:pt x="2048049" y="0"/>
                </a:moveTo>
                <a:cubicBezTo>
                  <a:pt x="2659874" y="0"/>
                  <a:pt x="3093177" y="267343"/>
                  <a:pt x="3496843" y="893975"/>
                </a:cubicBezTo>
                <a:cubicBezTo>
                  <a:pt x="3549668" y="975994"/>
                  <a:pt x="3601305" y="1050587"/>
                  <a:pt x="3651243" y="1122679"/>
                </a:cubicBezTo>
                <a:cubicBezTo>
                  <a:pt x="3858213" y="1421594"/>
                  <a:pt x="3957664" y="1577044"/>
                  <a:pt x="3957664" y="1843225"/>
                </a:cubicBezTo>
                <a:cubicBezTo>
                  <a:pt x="3957664" y="2107525"/>
                  <a:pt x="3895327" y="2368608"/>
                  <a:pt x="3772520" y="2619224"/>
                </a:cubicBezTo>
                <a:cubicBezTo>
                  <a:pt x="3682390" y="2803096"/>
                  <a:pt x="3563214" y="2975293"/>
                  <a:pt x="3417035" y="3133103"/>
                </a:cubicBezTo>
                <a:lnTo>
                  <a:pt x="3359909" y="3189422"/>
                </a:lnTo>
                <a:lnTo>
                  <a:pt x="355401" y="3189422"/>
                </a:lnTo>
                <a:lnTo>
                  <a:pt x="263882" y="3030079"/>
                </a:lnTo>
                <a:cubicBezTo>
                  <a:pt x="92200" y="2695464"/>
                  <a:pt x="0" y="2286098"/>
                  <a:pt x="0" y="1843225"/>
                </a:cubicBezTo>
                <a:cubicBezTo>
                  <a:pt x="0" y="1607633"/>
                  <a:pt x="63442" y="1418552"/>
                  <a:pt x="205612" y="1230099"/>
                </a:cubicBezTo>
                <a:cubicBezTo>
                  <a:pt x="354321" y="1032967"/>
                  <a:pt x="577768" y="851400"/>
                  <a:pt x="814378" y="659189"/>
                </a:cubicBezTo>
                <a:cubicBezTo>
                  <a:pt x="858032" y="623770"/>
                  <a:pt x="903129" y="587098"/>
                  <a:pt x="948225" y="549980"/>
                </a:cubicBezTo>
                <a:cubicBezTo>
                  <a:pt x="1351891" y="217791"/>
                  <a:pt x="1646508" y="0"/>
                  <a:pt x="2048049"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2" name="Freeform: Shape 71">
            <a:extLst>
              <a:ext uri="{FF2B5EF4-FFF2-40B4-BE49-F238E27FC236}">
                <a16:creationId xmlns:a16="http://schemas.microsoft.com/office/drawing/2014/main" id="{8F62D565-3FCF-4F30-BF43-A5BA7175D60C}"/>
              </a:ext>
              <a:ext uri="{C183D7F6-B498-43B3-948B-1728B52AA6E4}">
                <adec:decorative xmlns:adec="http://schemas.microsoft.com/office/drawing/2017/decorative" val="1"/>
              </a:ext>
            </a:extLst>
          </p:cNvPr>
          <p:cNvSpPr/>
          <p:nvPr userDrawn="1"/>
        </p:nvSpPr>
        <p:spPr>
          <a:xfrm>
            <a:off x="-15240" y="-15240"/>
            <a:ext cx="2996705" cy="3945518"/>
          </a:xfrm>
          <a:custGeom>
            <a:avLst/>
            <a:gdLst>
              <a:gd name="connsiteX0" fmla="*/ 0 w 2943938"/>
              <a:gd name="connsiteY0" fmla="*/ 0 h 3856970"/>
              <a:gd name="connsiteX1" fmla="*/ 2330196 w 2943938"/>
              <a:gd name="connsiteY1" fmla="*/ 0 h 3856970"/>
              <a:gd name="connsiteX2" fmla="*/ 2432846 w 2943938"/>
              <a:gd name="connsiteY2" fmla="*/ 201819 h 3856970"/>
              <a:gd name="connsiteX3" fmla="*/ 2529757 w 2943938"/>
              <a:gd name="connsiteY3" fmla="*/ 393271 h 3856970"/>
              <a:gd name="connsiteX4" fmla="*/ 2920427 w 2943938"/>
              <a:gd name="connsiteY4" fmla="*/ 1886722 h 3856970"/>
              <a:gd name="connsiteX5" fmla="*/ 1545251 w 2943938"/>
              <a:gd name="connsiteY5" fmla="*/ 3482689 h 3856970"/>
              <a:gd name="connsiteX6" fmla="*/ 1242892 w 2943938"/>
              <a:gd name="connsiteY6" fmla="*/ 3622158 h 3856970"/>
              <a:gd name="connsiteX7" fmla="*/ 331469 w 2943938"/>
              <a:gd name="connsiteY7" fmla="*/ 3837762 h 3856970"/>
              <a:gd name="connsiteX8" fmla="*/ 103513 w 2943938"/>
              <a:gd name="connsiteY8" fmla="*/ 3777951 h 3856970"/>
              <a:gd name="connsiteX9" fmla="*/ 0 w 2943938"/>
              <a:gd name="connsiteY9" fmla="*/ 3736526 h 385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3938" h="3856970">
                <a:moveTo>
                  <a:pt x="0" y="0"/>
                </a:moveTo>
                <a:lnTo>
                  <a:pt x="2330196" y="0"/>
                </a:lnTo>
                <a:lnTo>
                  <a:pt x="2432846" y="201819"/>
                </a:lnTo>
                <a:cubicBezTo>
                  <a:pt x="2464222" y="264214"/>
                  <a:pt x="2496729" y="328691"/>
                  <a:pt x="2529757" y="393271"/>
                </a:cubicBezTo>
                <a:cubicBezTo>
                  <a:pt x="2825326" y="971312"/>
                  <a:pt x="3012255" y="1387540"/>
                  <a:pt x="2920427" y="1886722"/>
                </a:cubicBezTo>
                <a:cubicBezTo>
                  <a:pt x="2780510" y="2647319"/>
                  <a:pt x="2369254" y="3124645"/>
                  <a:pt x="1545251" y="3482689"/>
                </a:cubicBezTo>
                <a:cubicBezTo>
                  <a:pt x="1437401" y="3529541"/>
                  <a:pt x="1338491" y="3576618"/>
                  <a:pt x="1242892" y="3622158"/>
                </a:cubicBezTo>
                <a:cubicBezTo>
                  <a:pt x="846531" y="3810872"/>
                  <a:pt x="642275" y="3898836"/>
                  <a:pt x="331469" y="3837762"/>
                </a:cubicBezTo>
                <a:cubicBezTo>
                  <a:pt x="254316" y="3822602"/>
                  <a:pt x="178289" y="3802644"/>
                  <a:pt x="103513" y="3777951"/>
                </a:cubicBezTo>
                <a:lnTo>
                  <a:pt x="0" y="3736526"/>
                </a:ln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3" name="Freeform: Shape 72">
            <a:extLst>
              <a:ext uri="{FF2B5EF4-FFF2-40B4-BE49-F238E27FC236}">
                <a16:creationId xmlns:a16="http://schemas.microsoft.com/office/drawing/2014/main" id="{4AA5E076-2B14-4FF7-A39D-A33BA61751D2}"/>
              </a:ext>
              <a:ext uri="{C183D7F6-B498-43B3-948B-1728B52AA6E4}">
                <adec:decorative xmlns:adec="http://schemas.microsoft.com/office/drawing/2017/decorative" val="1"/>
              </a:ext>
            </a:extLst>
          </p:cNvPr>
          <p:cNvSpPr/>
          <p:nvPr userDrawn="1"/>
        </p:nvSpPr>
        <p:spPr>
          <a:xfrm>
            <a:off x="0" y="0"/>
            <a:ext cx="2658910" cy="3413870"/>
          </a:xfrm>
          <a:custGeom>
            <a:avLst/>
            <a:gdLst>
              <a:gd name="connsiteX0" fmla="*/ 0 w 2623694"/>
              <a:gd name="connsiteY0" fmla="*/ 0 h 3356093"/>
              <a:gd name="connsiteX1" fmla="*/ 1963100 w 2623694"/>
              <a:gd name="connsiteY1" fmla="*/ 0 h 3356093"/>
              <a:gd name="connsiteX2" fmla="*/ 1971450 w 2623694"/>
              <a:gd name="connsiteY2" fmla="*/ 12938 h 3356093"/>
              <a:gd name="connsiteX3" fmla="*/ 2187660 w 2623694"/>
              <a:gd name="connsiteY3" fmla="*/ 405191 h 3356093"/>
              <a:gd name="connsiteX4" fmla="*/ 2270165 w 2623694"/>
              <a:gd name="connsiteY4" fmla="*/ 560198 h 3356093"/>
              <a:gd name="connsiteX5" fmla="*/ 2604330 w 2623694"/>
              <a:gd name="connsiteY5" fmla="*/ 1768541 h 3356093"/>
              <a:gd name="connsiteX6" fmla="*/ 1442984 w 2623694"/>
              <a:gd name="connsiteY6" fmla="*/ 3055795 h 3356093"/>
              <a:gd name="connsiteX7" fmla="*/ 1187181 w 2623694"/>
              <a:gd name="connsiteY7" fmla="*/ 3167876 h 3356093"/>
              <a:gd name="connsiteX8" fmla="*/ 415643 w 2623694"/>
              <a:gd name="connsiteY8" fmla="*/ 3340141 h 3356093"/>
              <a:gd name="connsiteX9" fmla="*/ 35506 w 2623694"/>
              <a:gd name="connsiteY9" fmla="*/ 3219446 h 3356093"/>
              <a:gd name="connsiteX10" fmla="*/ 0 w 2623694"/>
              <a:gd name="connsiteY10" fmla="*/ 3200809 h 335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3694" h="3356093">
                <a:moveTo>
                  <a:pt x="0" y="0"/>
                </a:moveTo>
                <a:lnTo>
                  <a:pt x="1963100" y="0"/>
                </a:lnTo>
                <a:lnTo>
                  <a:pt x="1971450" y="12938"/>
                </a:lnTo>
                <a:cubicBezTo>
                  <a:pt x="2044657" y="135139"/>
                  <a:pt x="2115157" y="268262"/>
                  <a:pt x="2187660" y="405191"/>
                </a:cubicBezTo>
                <a:cubicBezTo>
                  <a:pt x="2214373" y="455709"/>
                  <a:pt x="2242048" y="507912"/>
                  <a:pt x="2270165" y="560198"/>
                </a:cubicBezTo>
                <a:cubicBezTo>
                  <a:pt x="2521781" y="1028213"/>
                  <a:pt x="2681023" y="1365157"/>
                  <a:pt x="2604330" y="1768541"/>
                </a:cubicBezTo>
                <a:cubicBezTo>
                  <a:pt x="2487472" y="2383175"/>
                  <a:pt x="2140165" y="2768170"/>
                  <a:pt x="1442984" y="3055795"/>
                </a:cubicBezTo>
                <a:cubicBezTo>
                  <a:pt x="1351733" y="3093432"/>
                  <a:pt x="1268057" y="3131272"/>
                  <a:pt x="1187181" y="3167876"/>
                </a:cubicBezTo>
                <a:cubicBezTo>
                  <a:pt x="851859" y="3319560"/>
                  <a:pt x="679039" y="3390221"/>
                  <a:pt x="415643" y="3340141"/>
                </a:cubicBezTo>
                <a:cubicBezTo>
                  <a:pt x="284874" y="3315279"/>
                  <a:pt x="157878" y="3274912"/>
                  <a:pt x="35506" y="3219446"/>
                </a:cubicBezTo>
                <a:lnTo>
                  <a:pt x="0" y="3200809"/>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4" name="Freeform: Shape 73">
            <a:extLst>
              <a:ext uri="{FF2B5EF4-FFF2-40B4-BE49-F238E27FC236}">
                <a16:creationId xmlns:a16="http://schemas.microsoft.com/office/drawing/2014/main" id="{6123B1F1-2AA9-45A3-A764-6FFA3D5A101D}"/>
              </a:ext>
              <a:ext uri="{C183D7F6-B498-43B3-948B-1728B52AA6E4}">
                <adec:decorative xmlns:adec="http://schemas.microsoft.com/office/drawing/2017/decorative" val="1"/>
              </a:ext>
            </a:extLst>
          </p:cNvPr>
          <p:cNvSpPr/>
          <p:nvPr userDrawn="1"/>
        </p:nvSpPr>
        <p:spPr>
          <a:xfrm>
            <a:off x="-15240" y="-15240"/>
            <a:ext cx="2851586" cy="3651532"/>
          </a:xfrm>
          <a:custGeom>
            <a:avLst/>
            <a:gdLst>
              <a:gd name="connsiteX0" fmla="*/ 0 w 2803183"/>
              <a:gd name="connsiteY0" fmla="*/ 0 h 3571826"/>
              <a:gd name="connsiteX1" fmla="*/ 2204260 w 2803183"/>
              <a:gd name="connsiteY1" fmla="*/ 0 h 3571826"/>
              <a:gd name="connsiteX2" fmla="*/ 2219596 w 2803183"/>
              <a:gd name="connsiteY2" fmla="*/ 27890 h 3571826"/>
              <a:gd name="connsiteX3" fmla="*/ 2335863 w 2803183"/>
              <a:gd name="connsiteY3" fmla="*/ 252934 h 3571826"/>
              <a:gd name="connsiteX4" fmla="*/ 2424807 w 2803183"/>
              <a:gd name="connsiteY4" fmla="*/ 425928 h 3571826"/>
              <a:gd name="connsiteX5" fmla="*/ 2780331 w 2803183"/>
              <a:gd name="connsiteY5" fmla="*/ 1776962 h 3571826"/>
              <a:gd name="connsiteX6" fmla="*/ 1500120 w 2803183"/>
              <a:gd name="connsiteY6" fmla="*/ 3228411 h 3571826"/>
              <a:gd name="connsiteX7" fmla="*/ 1219529 w 2803183"/>
              <a:gd name="connsiteY7" fmla="*/ 3356030 h 3571826"/>
              <a:gd name="connsiteX8" fmla="*/ 374577 w 2803183"/>
              <a:gd name="connsiteY8" fmla="*/ 3555218 h 3571826"/>
              <a:gd name="connsiteX9" fmla="*/ 163724 w 2803183"/>
              <a:gd name="connsiteY9" fmla="*/ 3502019 h 3571826"/>
              <a:gd name="connsiteX10" fmla="*/ 0 w 2803183"/>
              <a:gd name="connsiteY10" fmla="*/ 3438577 h 357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3183" h="3571826">
                <a:moveTo>
                  <a:pt x="0" y="0"/>
                </a:moveTo>
                <a:lnTo>
                  <a:pt x="2204260" y="0"/>
                </a:lnTo>
                <a:lnTo>
                  <a:pt x="2219596" y="27890"/>
                </a:lnTo>
                <a:cubicBezTo>
                  <a:pt x="2258246" y="101175"/>
                  <a:pt x="2296785" y="176523"/>
                  <a:pt x="2335863" y="252934"/>
                </a:cubicBezTo>
                <a:cubicBezTo>
                  <a:pt x="2364658" y="309314"/>
                  <a:pt x="2394491" y="367575"/>
                  <a:pt x="2424807" y="425928"/>
                </a:cubicBezTo>
                <a:cubicBezTo>
                  <a:pt x="2696101" y="948228"/>
                  <a:pt x="2867464" y="1324430"/>
                  <a:pt x="2780331" y="1776962"/>
                </a:cubicBezTo>
                <a:cubicBezTo>
                  <a:pt x="2647567" y="2466479"/>
                  <a:pt x="2264711" y="2900581"/>
                  <a:pt x="1500120" y="3228411"/>
                </a:cubicBezTo>
                <a:cubicBezTo>
                  <a:pt x="1400046" y="3271308"/>
                  <a:pt x="1308251" y="3314372"/>
                  <a:pt x="1219529" y="3356030"/>
                </a:cubicBezTo>
                <a:cubicBezTo>
                  <a:pt x="851676" y="3528655"/>
                  <a:pt x="662152" y="3609205"/>
                  <a:pt x="374577" y="3555218"/>
                </a:cubicBezTo>
                <a:cubicBezTo>
                  <a:pt x="303192" y="3541816"/>
                  <a:pt x="232869" y="3524065"/>
                  <a:pt x="163724" y="3502019"/>
                </a:cubicBezTo>
                <a:lnTo>
                  <a:pt x="0" y="3438577"/>
                </a:ln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6" name="Freeform: Shape 75">
            <a:extLst>
              <a:ext uri="{FF2B5EF4-FFF2-40B4-BE49-F238E27FC236}">
                <a16:creationId xmlns:a16="http://schemas.microsoft.com/office/drawing/2014/main" id="{4F1BC949-2CC9-471B-B631-56A9ED6B447C}"/>
              </a:ext>
              <a:ext uri="{C183D7F6-B498-43B3-948B-1728B52AA6E4}">
                <adec:decorative xmlns:adec="http://schemas.microsoft.com/office/drawing/2017/decorative" val="1"/>
              </a:ext>
            </a:extLst>
          </p:cNvPr>
          <p:cNvSpPr/>
          <p:nvPr userDrawn="1"/>
        </p:nvSpPr>
        <p:spPr>
          <a:xfrm>
            <a:off x="3013545" y="985363"/>
            <a:ext cx="2825510" cy="2688140"/>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7" name="Freeform: Shape 76">
            <a:extLst>
              <a:ext uri="{FF2B5EF4-FFF2-40B4-BE49-F238E27FC236}">
                <a16:creationId xmlns:a16="http://schemas.microsoft.com/office/drawing/2014/main" id="{CD2D00FA-311A-45B4-BEF8-AE54AED30DA3}"/>
              </a:ext>
              <a:ext uri="{C183D7F6-B498-43B3-948B-1728B52AA6E4}">
                <adec:decorative xmlns:adec="http://schemas.microsoft.com/office/drawing/2017/decorative" val="1"/>
              </a:ext>
            </a:extLst>
          </p:cNvPr>
          <p:cNvSpPr/>
          <p:nvPr userDrawn="1"/>
        </p:nvSpPr>
        <p:spPr>
          <a:xfrm>
            <a:off x="2907418" y="885195"/>
            <a:ext cx="3040473" cy="2903550"/>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8" name="Freeform: Shape 77">
            <a:extLst>
              <a:ext uri="{FF2B5EF4-FFF2-40B4-BE49-F238E27FC236}">
                <a16:creationId xmlns:a16="http://schemas.microsoft.com/office/drawing/2014/main" id="{1B2264C6-CC03-41E5-AD74-124047B40A1A}"/>
              </a:ext>
              <a:ext uri="{C183D7F6-B498-43B3-948B-1728B52AA6E4}">
                <adec:decorative xmlns:adec="http://schemas.microsoft.com/office/drawing/2017/decorative" val="1"/>
              </a:ext>
            </a:extLst>
          </p:cNvPr>
          <p:cNvSpPr/>
          <p:nvPr userDrawn="1"/>
        </p:nvSpPr>
        <p:spPr>
          <a:xfrm>
            <a:off x="3116911" y="1112823"/>
            <a:ext cx="2578595" cy="2401654"/>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1" name="Freeform: Shape 80">
            <a:extLst>
              <a:ext uri="{FF2B5EF4-FFF2-40B4-BE49-F238E27FC236}">
                <a16:creationId xmlns:a16="http://schemas.microsoft.com/office/drawing/2014/main" id="{2DBA87A6-EC43-4D46-87BC-406D6C9C7DAA}"/>
              </a:ext>
              <a:ext uri="{C183D7F6-B498-43B3-948B-1728B52AA6E4}">
                <adec:decorative xmlns:adec="http://schemas.microsoft.com/office/drawing/2017/decorative" val="1"/>
              </a:ext>
            </a:extLst>
          </p:cNvPr>
          <p:cNvSpPr/>
          <p:nvPr userDrawn="1"/>
        </p:nvSpPr>
        <p:spPr>
          <a:xfrm>
            <a:off x="486989" y="3782543"/>
            <a:ext cx="3779450" cy="3075458"/>
          </a:xfrm>
          <a:custGeom>
            <a:avLst/>
            <a:gdLst>
              <a:gd name="connsiteX0" fmla="*/ 1955825 w 3779450"/>
              <a:gd name="connsiteY0" fmla="*/ 0 h 3105939"/>
              <a:gd name="connsiteX1" fmla="*/ 3339380 w 3779450"/>
              <a:gd name="connsiteY1" fmla="*/ 843766 h 3105939"/>
              <a:gd name="connsiteX2" fmla="*/ 3486827 w 3779450"/>
              <a:gd name="connsiteY2" fmla="*/ 1059625 h 3105939"/>
              <a:gd name="connsiteX3" fmla="*/ 3779450 w 3779450"/>
              <a:gd name="connsiteY3" fmla="*/ 1739702 h 3105939"/>
              <a:gd name="connsiteX4" fmla="*/ 3602643 w 3779450"/>
              <a:gd name="connsiteY4" fmla="*/ 2472118 h 3105939"/>
              <a:gd name="connsiteX5" fmla="*/ 3115045 w 3779450"/>
              <a:gd name="connsiteY5" fmla="*/ 3101460 h 3105939"/>
              <a:gd name="connsiteX6" fmla="*/ 3109550 w 3779450"/>
              <a:gd name="connsiteY6" fmla="*/ 3105939 h 3105939"/>
              <a:gd name="connsiteX7" fmla="*/ 408379 w 3779450"/>
              <a:gd name="connsiteY7" fmla="*/ 3105939 h 3105939"/>
              <a:gd name="connsiteX8" fmla="*/ 340244 w 3779450"/>
              <a:gd name="connsiteY8" fmla="*/ 3011749 h 3105939"/>
              <a:gd name="connsiteX9" fmla="*/ 0 w 3779450"/>
              <a:gd name="connsiteY9" fmla="*/ 1739702 h 3105939"/>
              <a:gd name="connsiteX10" fmla="*/ 196353 w 3779450"/>
              <a:gd name="connsiteY10" fmla="*/ 1161012 h 3105939"/>
              <a:gd name="connsiteX11" fmla="*/ 777707 w 3779450"/>
              <a:gd name="connsiteY11" fmla="*/ 622167 h 3105939"/>
              <a:gd name="connsiteX12" fmla="*/ 905527 w 3779450"/>
              <a:gd name="connsiteY12" fmla="*/ 519091 h 3105939"/>
              <a:gd name="connsiteX13" fmla="*/ 1955825 w 3779450"/>
              <a:gd name="connsiteY13" fmla="*/ 0 h 310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79450" h="3105939">
                <a:moveTo>
                  <a:pt x="1955825" y="0"/>
                </a:moveTo>
                <a:cubicBezTo>
                  <a:pt x="2540099" y="0"/>
                  <a:pt x="2953891" y="252328"/>
                  <a:pt x="3339380" y="843766"/>
                </a:cubicBezTo>
                <a:cubicBezTo>
                  <a:pt x="3389826" y="921178"/>
                  <a:pt x="3439138" y="991582"/>
                  <a:pt x="3486827" y="1059625"/>
                </a:cubicBezTo>
                <a:cubicBezTo>
                  <a:pt x="3684478" y="1341752"/>
                  <a:pt x="3779450" y="1488471"/>
                  <a:pt x="3779450" y="1739702"/>
                </a:cubicBezTo>
                <a:cubicBezTo>
                  <a:pt x="3779450" y="1989158"/>
                  <a:pt x="3719920" y="2235578"/>
                  <a:pt x="3602643" y="2472118"/>
                </a:cubicBezTo>
                <a:cubicBezTo>
                  <a:pt x="3487881" y="2703511"/>
                  <a:pt x="3323808" y="2915316"/>
                  <a:pt x="3115045" y="3101460"/>
                </a:cubicBezTo>
                <a:lnTo>
                  <a:pt x="3109550" y="3105939"/>
                </a:lnTo>
                <a:lnTo>
                  <a:pt x="408379" y="3105939"/>
                </a:lnTo>
                <a:lnTo>
                  <a:pt x="340244" y="3011749"/>
                </a:lnTo>
                <a:cubicBezTo>
                  <a:pt x="119844" y="2671989"/>
                  <a:pt x="0" y="2227368"/>
                  <a:pt x="0" y="1739702"/>
                </a:cubicBezTo>
                <a:cubicBezTo>
                  <a:pt x="0" y="1517342"/>
                  <a:pt x="60585" y="1338881"/>
                  <a:pt x="196353" y="1161012"/>
                </a:cubicBezTo>
                <a:cubicBezTo>
                  <a:pt x="338366" y="974951"/>
                  <a:pt x="551751" y="803582"/>
                  <a:pt x="777707" y="622167"/>
                </a:cubicBezTo>
                <a:cubicBezTo>
                  <a:pt x="819395" y="588736"/>
                  <a:pt x="862461" y="554124"/>
                  <a:pt x="905527" y="519091"/>
                </a:cubicBezTo>
                <a:cubicBezTo>
                  <a:pt x="1291015" y="205559"/>
                  <a:pt x="1572365" y="0"/>
                  <a:pt x="1955825"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2" name="Freeform: Shape 81">
            <a:extLst>
              <a:ext uri="{FF2B5EF4-FFF2-40B4-BE49-F238E27FC236}">
                <a16:creationId xmlns:a16="http://schemas.microsoft.com/office/drawing/2014/main" id="{6431D197-D3D6-4ADE-A689-90E0AFF59884}"/>
              </a:ext>
              <a:ext uri="{C183D7F6-B498-43B3-948B-1728B52AA6E4}">
                <adec:decorative xmlns:adec="http://schemas.microsoft.com/office/drawing/2017/decorative" val="1"/>
              </a:ext>
            </a:extLst>
          </p:cNvPr>
          <p:cNvSpPr/>
          <p:nvPr userDrawn="1"/>
        </p:nvSpPr>
        <p:spPr>
          <a:xfrm>
            <a:off x="244132" y="3499226"/>
            <a:ext cx="4246072" cy="3372109"/>
          </a:xfrm>
          <a:custGeom>
            <a:avLst/>
            <a:gdLst>
              <a:gd name="connsiteX0" fmla="*/ 2197297 w 4246072"/>
              <a:gd name="connsiteY0" fmla="*/ 0 h 3389255"/>
              <a:gd name="connsiteX1" fmla="*/ 3751669 w 4246072"/>
              <a:gd name="connsiteY1" fmla="*/ 961057 h 3389255"/>
              <a:gd name="connsiteX2" fmla="*/ 3917321 w 4246072"/>
              <a:gd name="connsiteY2" fmla="*/ 1206923 h 3389255"/>
              <a:gd name="connsiteX3" fmla="*/ 4246072 w 4246072"/>
              <a:gd name="connsiteY3" fmla="*/ 1981537 h 3389255"/>
              <a:gd name="connsiteX4" fmla="*/ 4047436 w 4246072"/>
              <a:gd name="connsiteY4" fmla="*/ 2815766 h 3389255"/>
              <a:gd name="connsiteX5" fmla="*/ 3666046 w 4246072"/>
              <a:gd name="connsiteY5" fmla="*/ 3368206 h 3389255"/>
              <a:gd name="connsiteX6" fmla="*/ 3644738 w 4246072"/>
              <a:gd name="connsiteY6" fmla="*/ 3389255 h 3389255"/>
              <a:gd name="connsiteX7" fmla="*/ 358661 w 4246072"/>
              <a:gd name="connsiteY7" fmla="*/ 3389255 h 3389255"/>
              <a:gd name="connsiteX8" fmla="*/ 283112 w 4246072"/>
              <a:gd name="connsiteY8" fmla="*/ 3257451 h 3389255"/>
              <a:gd name="connsiteX9" fmla="*/ 0 w 4246072"/>
              <a:gd name="connsiteY9" fmla="*/ 1981537 h 3389255"/>
              <a:gd name="connsiteX10" fmla="*/ 220595 w 4246072"/>
              <a:gd name="connsiteY10" fmla="*/ 1322403 h 3389255"/>
              <a:gd name="connsiteX11" fmla="*/ 873725 w 4246072"/>
              <a:gd name="connsiteY11" fmla="*/ 708654 h 3389255"/>
              <a:gd name="connsiteX12" fmla="*/ 1017325 w 4246072"/>
              <a:gd name="connsiteY12" fmla="*/ 591249 h 3389255"/>
              <a:gd name="connsiteX13" fmla="*/ 2197297 w 4246072"/>
              <a:gd name="connsiteY13" fmla="*/ 0 h 338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6072" h="3389255">
                <a:moveTo>
                  <a:pt x="2197297" y="0"/>
                </a:moveTo>
                <a:cubicBezTo>
                  <a:pt x="2853708" y="0"/>
                  <a:pt x="3318587" y="287404"/>
                  <a:pt x="3751669" y="961057"/>
                </a:cubicBezTo>
                <a:cubicBezTo>
                  <a:pt x="3808344" y="1049230"/>
                  <a:pt x="3863744" y="1129422"/>
                  <a:pt x="3917321" y="1206923"/>
                </a:cubicBezTo>
                <a:cubicBezTo>
                  <a:pt x="4139374" y="1528268"/>
                  <a:pt x="4246072" y="1695383"/>
                  <a:pt x="4246072" y="1981537"/>
                </a:cubicBezTo>
                <a:cubicBezTo>
                  <a:pt x="4246072" y="2265670"/>
                  <a:pt x="4179193" y="2546344"/>
                  <a:pt x="4047436" y="2815766"/>
                </a:cubicBezTo>
                <a:cubicBezTo>
                  <a:pt x="3950738" y="3013435"/>
                  <a:pt x="3822878" y="3198554"/>
                  <a:pt x="3666046" y="3368206"/>
                </a:cubicBezTo>
                <a:lnTo>
                  <a:pt x="3644738" y="3389255"/>
                </a:lnTo>
                <a:lnTo>
                  <a:pt x="358661" y="3389255"/>
                </a:lnTo>
                <a:lnTo>
                  <a:pt x="283112" y="3257451"/>
                </a:lnTo>
                <a:cubicBezTo>
                  <a:pt x="98919" y="2897727"/>
                  <a:pt x="0" y="2457642"/>
                  <a:pt x="0" y="1981537"/>
                </a:cubicBezTo>
                <a:cubicBezTo>
                  <a:pt x="0" y="1728267"/>
                  <a:pt x="68065" y="1524998"/>
                  <a:pt x="220595" y="1322403"/>
                </a:cubicBezTo>
                <a:cubicBezTo>
                  <a:pt x="380142" y="1110479"/>
                  <a:pt x="619873" y="915287"/>
                  <a:pt x="873725" y="708654"/>
                </a:cubicBezTo>
                <a:cubicBezTo>
                  <a:pt x="920559" y="670576"/>
                  <a:pt x="968943" y="631153"/>
                  <a:pt x="1017325" y="591249"/>
                </a:cubicBezTo>
                <a:cubicBezTo>
                  <a:pt x="1450408" y="234134"/>
                  <a:pt x="1766494" y="0"/>
                  <a:pt x="2197297"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9" name="Picture Placeholder 88">
            <a:extLst>
              <a:ext uri="{FF2B5EF4-FFF2-40B4-BE49-F238E27FC236}">
                <a16:creationId xmlns:a16="http://schemas.microsoft.com/office/drawing/2014/main" id="{90D459AE-B4F3-4C42-8A12-9BF1CD1102AE}"/>
              </a:ext>
            </a:extLst>
          </p:cNvPr>
          <p:cNvSpPr>
            <a:spLocks noGrp="1"/>
          </p:cNvSpPr>
          <p:nvPr>
            <p:ph type="pic" sz="quarter" idx="13"/>
          </p:nvPr>
        </p:nvSpPr>
        <p:spPr>
          <a:xfrm>
            <a:off x="0" y="0"/>
            <a:ext cx="2454053" cy="3175473"/>
          </a:xfrm>
          <a:custGeom>
            <a:avLst/>
            <a:gdLst>
              <a:gd name="connsiteX0" fmla="*/ 0 w 2424997"/>
              <a:gd name="connsiteY0" fmla="*/ 0 h 3124865"/>
              <a:gd name="connsiteX1" fmla="*/ 1724737 w 2424997"/>
              <a:gd name="connsiteY1" fmla="*/ 0 h 3124865"/>
              <a:gd name="connsiteX2" fmla="*/ 1747203 w 2424997"/>
              <a:gd name="connsiteY2" fmla="*/ 28350 h 3124865"/>
              <a:gd name="connsiteX3" fmla="*/ 2038508 w 2424997"/>
              <a:gd name="connsiteY3" fmla="*/ 527042 h 3124865"/>
              <a:gd name="connsiteX4" fmla="*/ 2111635 w 2424997"/>
              <a:gd name="connsiteY4" fmla="*/ 663503 h 3124865"/>
              <a:gd name="connsiteX5" fmla="*/ 2407832 w 2424997"/>
              <a:gd name="connsiteY5" fmla="*/ 1727267 h 3124865"/>
              <a:gd name="connsiteX6" fmla="*/ 1378437 w 2424997"/>
              <a:gd name="connsiteY6" fmla="*/ 2860499 h 3124865"/>
              <a:gd name="connsiteX7" fmla="*/ 1151698 w 2424997"/>
              <a:gd name="connsiteY7" fmla="*/ 2959167 h 3124865"/>
              <a:gd name="connsiteX8" fmla="*/ 467819 w 2424997"/>
              <a:gd name="connsiteY8" fmla="*/ 3110822 h 3124865"/>
              <a:gd name="connsiteX9" fmla="*/ 130874 w 2424997"/>
              <a:gd name="connsiteY9" fmla="*/ 3004568 h 3124865"/>
              <a:gd name="connsiteX10" fmla="*/ 0 w 2424997"/>
              <a:gd name="connsiteY10" fmla="*/ 2936339 h 312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4997" h="3124865">
                <a:moveTo>
                  <a:pt x="0" y="0"/>
                </a:moveTo>
                <a:lnTo>
                  <a:pt x="1724737" y="0"/>
                </a:lnTo>
                <a:lnTo>
                  <a:pt x="1747203" y="28350"/>
                </a:lnTo>
                <a:cubicBezTo>
                  <a:pt x="1849704" y="172946"/>
                  <a:pt x="1942108" y="346224"/>
                  <a:pt x="2038508" y="527042"/>
                </a:cubicBezTo>
                <a:cubicBezTo>
                  <a:pt x="2062183" y="571517"/>
                  <a:pt x="2086714" y="617474"/>
                  <a:pt x="2111635" y="663503"/>
                </a:cubicBezTo>
                <a:cubicBezTo>
                  <a:pt x="2334664" y="1075517"/>
                  <a:pt x="2475813" y="1372148"/>
                  <a:pt x="2407832" y="1727267"/>
                </a:cubicBezTo>
                <a:cubicBezTo>
                  <a:pt x="2304253" y="2268357"/>
                  <a:pt x="1996405" y="2607287"/>
                  <a:pt x="1378437" y="2860499"/>
                </a:cubicBezTo>
                <a:cubicBezTo>
                  <a:pt x="1297555" y="2893630"/>
                  <a:pt x="1223386" y="2926944"/>
                  <a:pt x="1151698" y="2959167"/>
                </a:cubicBezTo>
                <a:cubicBezTo>
                  <a:pt x="854475" y="3092702"/>
                  <a:pt x="701291" y="3154909"/>
                  <a:pt x="467819" y="3110822"/>
                </a:cubicBezTo>
                <a:cubicBezTo>
                  <a:pt x="351909" y="3088935"/>
                  <a:pt x="239342" y="3053398"/>
                  <a:pt x="130874" y="3004568"/>
                </a:cubicBezTo>
                <a:lnTo>
                  <a:pt x="0" y="2936339"/>
                </a:lnTo>
                <a:close/>
              </a:path>
            </a:pathLst>
          </a:custGeom>
          <a:solidFill>
            <a:schemeClr val="accent4"/>
          </a:solidFill>
        </p:spPr>
        <p:txBody>
          <a:bodyPr wrap="square">
            <a:noAutofit/>
          </a:bodyPr>
          <a:lstStyle/>
          <a:p>
            <a:r>
              <a:rPr lang="en-US"/>
              <a:t>Click icon to add picture</a:t>
            </a:r>
            <a:endParaRPr lang="en-US" dirty="0"/>
          </a:p>
        </p:txBody>
      </p:sp>
      <p:sp>
        <p:nvSpPr>
          <p:cNvPr id="97" name="Picture Placeholder 96">
            <a:extLst>
              <a:ext uri="{FF2B5EF4-FFF2-40B4-BE49-F238E27FC236}">
                <a16:creationId xmlns:a16="http://schemas.microsoft.com/office/drawing/2014/main" id="{0344694E-FBEE-4E6E-B940-5A77EE122412}"/>
              </a:ext>
            </a:extLst>
          </p:cNvPr>
          <p:cNvSpPr>
            <a:spLocks noGrp="1"/>
          </p:cNvSpPr>
          <p:nvPr>
            <p:ph type="pic" sz="quarter" idx="15"/>
          </p:nvPr>
        </p:nvSpPr>
        <p:spPr>
          <a:xfrm>
            <a:off x="3297583" y="1237408"/>
            <a:ext cx="2233692" cy="2164296"/>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solidFill>
            <a:schemeClr val="accent4"/>
          </a:solidFill>
        </p:spPr>
        <p:txBody>
          <a:bodyPr wrap="square">
            <a:noAutofit/>
          </a:bodyPr>
          <a:lstStyle/>
          <a:p>
            <a:r>
              <a:rPr lang="en-US"/>
              <a:t>Click icon to add picture</a:t>
            </a:r>
            <a:endParaRPr lang="en-US" dirty="0"/>
          </a:p>
        </p:txBody>
      </p:sp>
      <p:sp>
        <p:nvSpPr>
          <p:cNvPr id="92" name="Picture Placeholder 91">
            <a:extLst>
              <a:ext uri="{FF2B5EF4-FFF2-40B4-BE49-F238E27FC236}">
                <a16:creationId xmlns:a16="http://schemas.microsoft.com/office/drawing/2014/main" id="{D848FBF2-F963-4A1F-B265-AB689736B7F1}"/>
              </a:ext>
            </a:extLst>
          </p:cNvPr>
          <p:cNvSpPr>
            <a:spLocks noGrp="1"/>
          </p:cNvSpPr>
          <p:nvPr>
            <p:ph type="pic" sz="quarter" idx="14"/>
          </p:nvPr>
        </p:nvSpPr>
        <p:spPr>
          <a:xfrm>
            <a:off x="654202" y="4007060"/>
            <a:ext cx="3444873" cy="2850940"/>
          </a:xfrm>
          <a:custGeom>
            <a:avLst/>
            <a:gdLst>
              <a:gd name="connsiteX0" fmla="*/ 1782686 w 3444873"/>
              <a:gd name="connsiteY0" fmla="*/ 0 h 2881420"/>
              <a:gd name="connsiteX1" fmla="*/ 3043760 w 3444873"/>
              <a:gd name="connsiteY1" fmla="*/ 738072 h 2881420"/>
              <a:gd name="connsiteX2" fmla="*/ 3178153 w 3444873"/>
              <a:gd name="connsiteY2" fmla="*/ 926892 h 2881420"/>
              <a:gd name="connsiteX3" fmla="*/ 3444873 w 3444873"/>
              <a:gd name="connsiteY3" fmla="*/ 1521780 h 2881420"/>
              <a:gd name="connsiteX4" fmla="*/ 3283718 w 3444873"/>
              <a:gd name="connsiteY4" fmla="*/ 2162452 h 2881420"/>
              <a:gd name="connsiteX5" fmla="*/ 2839285 w 3444873"/>
              <a:gd name="connsiteY5" fmla="*/ 2712960 h 2881420"/>
              <a:gd name="connsiteX6" fmla="*/ 2692803 w 3444873"/>
              <a:gd name="connsiteY6" fmla="*/ 2827545 h 2881420"/>
              <a:gd name="connsiteX7" fmla="*/ 2610242 w 3444873"/>
              <a:gd name="connsiteY7" fmla="*/ 2881420 h 2881420"/>
              <a:gd name="connsiteX8" fmla="*/ 523032 w 3444873"/>
              <a:gd name="connsiteY8" fmla="*/ 2881420 h 2881420"/>
              <a:gd name="connsiteX9" fmla="*/ 501539 w 3444873"/>
              <a:gd name="connsiteY9" fmla="*/ 2862881 h 2881420"/>
              <a:gd name="connsiteX10" fmla="*/ 401780 w 3444873"/>
              <a:gd name="connsiteY10" fmla="*/ 2756085 h 2881420"/>
              <a:gd name="connsiteX11" fmla="*/ 0 w 3444873"/>
              <a:gd name="connsiteY11" fmla="*/ 1521780 h 2881420"/>
              <a:gd name="connsiteX12" fmla="*/ 178970 w 3444873"/>
              <a:gd name="connsiteY12" fmla="*/ 1015579 h 2881420"/>
              <a:gd name="connsiteX13" fmla="*/ 708859 w 3444873"/>
              <a:gd name="connsiteY13" fmla="*/ 544230 h 2881420"/>
              <a:gd name="connsiteX14" fmla="*/ 825365 w 3444873"/>
              <a:gd name="connsiteY14" fmla="*/ 454067 h 2881420"/>
              <a:gd name="connsiteX15" fmla="*/ 1782686 w 3444873"/>
              <a:gd name="connsiteY15" fmla="*/ 0 h 288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873" h="2881420">
                <a:moveTo>
                  <a:pt x="1782686" y="0"/>
                </a:moveTo>
                <a:cubicBezTo>
                  <a:pt x="2315236" y="0"/>
                  <a:pt x="2692396" y="220721"/>
                  <a:pt x="3043760" y="738072"/>
                </a:cubicBezTo>
                <a:cubicBezTo>
                  <a:pt x="3089740" y="805787"/>
                  <a:pt x="3134687" y="867372"/>
                  <a:pt x="3178153" y="926892"/>
                </a:cubicBezTo>
                <a:cubicBezTo>
                  <a:pt x="3358308" y="1173678"/>
                  <a:pt x="3444873" y="1302019"/>
                  <a:pt x="3444873" y="1521780"/>
                </a:cubicBezTo>
                <a:cubicBezTo>
                  <a:pt x="3444873" y="1739988"/>
                  <a:pt x="3390613" y="1955541"/>
                  <a:pt x="3283718" y="2162452"/>
                </a:cubicBezTo>
                <a:cubicBezTo>
                  <a:pt x="3179115" y="2364860"/>
                  <a:pt x="3029567" y="2550133"/>
                  <a:pt x="2839285" y="2712960"/>
                </a:cubicBezTo>
                <a:cubicBezTo>
                  <a:pt x="2792528" y="2752984"/>
                  <a:pt x="2743576" y="2791253"/>
                  <a:pt x="2692803" y="2827545"/>
                </a:cubicBezTo>
                <a:lnTo>
                  <a:pt x="2610242" y="2881420"/>
                </a:lnTo>
                <a:lnTo>
                  <a:pt x="523032" y="2881420"/>
                </a:lnTo>
                <a:lnTo>
                  <a:pt x="501539" y="2862881"/>
                </a:lnTo>
                <a:cubicBezTo>
                  <a:pt x="466750" y="2829417"/>
                  <a:pt x="433475" y="2793801"/>
                  <a:pt x="401780" y="2756085"/>
                </a:cubicBezTo>
                <a:cubicBezTo>
                  <a:pt x="142674" y="2447638"/>
                  <a:pt x="0" y="2009299"/>
                  <a:pt x="0" y="1521780"/>
                </a:cubicBezTo>
                <a:cubicBezTo>
                  <a:pt x="0" y="1327273"/>
                  <a:pt x="55222" y="1171168"/>
                  <a:pt x="178970" y="1015579"/>
                </a:cubicBezTo>
                <a:cubicBezTo>
                  <a:pt x="308413" y="852825"/>
                  <a:pt x="502908" y="702921"/>
                  <a:pt x="708859" y="544230"/>
                </a:cubicBezTo>
                <a:cubicBezTo>
                  <a:pt x="746858" y="514988"/>
                  <a:pt x="786112" y="484711"/>
                  <a:pt x="825365" y="454067"/>
                </a:cubicBezTo>
                <a:cubicBezTo>
                  <a:pt x="1176728" y="179810"/>
                  <a:pt x="1433172" y="0"/>
                  <a:pt x="1782686" y="0"/>
                </a:cubicBezTo>
                <a:close/>
              </a:path>
            </a:pathLst>
          </a:custGeom>
          <a:solidFill>
            <a:schemeClr val="accent4"/>
          </a:solidFill>
        </p:spPr>
        <p:txBody>
          <a:bodyPr wrap="square">
            <a:noAutofit/>
          </a:bodyPr>
          <a:lstStyle>
            <a:lvl1pPr algn="ctr">
              <a:defRPr/>
            </a:lvl1pPr>
          </a:lstStyle>
          <a:p>
            <a:r>
              <a:rPr lang="en-US"/>
              <a:t>Click icon to add picture</a:t>
            </a:r>
            <a:endParaRPr lang="en-US" dirty="0"/>
          </a:p>
        </p:txBody>
      </p:sp>
      <p:sp>
        <p:nvSpPr>
          <p:cNvPr id="84" name="Content Placeholder 2">
            <a:extLst>
              <a:ext uri="{FF2B5EF4-FFF2-40B4-BE49-F238E27FC236}">
                <a16:creationId xmlns:a16="http://schemas.microsoft.com/office/drawing/2014/main" id="{5AE605FD-E2BD-48D3-A2C4-60E67DD856B6}"/>
              </a:ext>
            </a:extLst>
          </p:cNvPr>
          <p:cNvSpPr>
            <a:spLocks noGrp="1"/>
          </p:cNvSpPr>
          <p:nvPr>
            <p:ph idx="1"/>
          </p:nvPr>
        </p:nvSpPr>
        <p:spPr>
          <a:xfrm>
            <a:off x="6301382" y="2312988"/>
            <a:ext cx="4774784" cy="3651250"/>
          </a:xfrm>
        </p:spPr>
        <p:txBody>
          <a:bodyPr>
            <a:normAutofit/>
          </a:bodyPr>
          <a:lstStyle>
            <a:lvl1pPr>
              <a:defRPr spc="0"/>
            </a:lvl1pPr>
          </a:lstStyle>
          <a:p>
            <a:pPr lvl="0"/>
            <a:r>
              <a:rPr lang="en-US"/>
              <a:t>Click to edit Master text styles</a:t>
            </a:r>
          </a:p>
        </p:txBody>
      </p:sp>
      <p:sp>
        <p:nvSpPr>
          <p:cNvPr id="85" name="Footer Placeholder 4">
            <a:extLst>
              <a:ext uri="{FF2B5EF4-FFF2-40B4-BE49-F238E27FC236}">
                <a16:creationId xmlns:a16="http://schemas.microsoft.com/office/drawing/2014/main" id="{0175CA32-28D6-4BB4-A489-25BCF1FAF8C0}"/>
              </a:ext>
            </a:extLst>
          </p:cNvPr>
          <p:cNvSpPr>
            <a:spLocks noGrp="1"/>
          </p:cNvSpPr>
          <p:nvPr>
            <p:ph type="ftr" sz="quarter" idx="11"/>
          </p:nvPr>
        </p:nvSpPr>
        <p:spPr>
          <a:xfrm>
            <a:off x="6301382" y="6170613"/>
            <a:ext cx="2437439" cy="457077"/>
          </a:xfrm>
        </p:spPr>
        <p:txBody>
          <a:bodyPr/>
          <a:lstStyle/>
          <a:p>
            <a:r>
              <a:rPr lang="en-US" dirty="0"/>
              <a:t>Sample Footer Text</a:t>
            </a:r>
          </a:p>
        </p:txBody>
      </p:sp>
      <p:sp>
        <p:nvSpPr>
          <p:cNvPr id="79" name="Date Placeholder 22">
            <a:extLst>
              <a:ext uri="{FF2B5EF4-FFF2-40B4-BE49-F238E27FC236}">
                <a16:creationId xmlns:a16="http://schemas.microsoft.com/office/drawing/2014/main" id="{1BE603F5-0A57-4324-882D-14EC1A8CFE79}"/>
              </a:ext>
            </a:extLst>
          </p:cNvPr>
          <p:cNvSpPr>
            <a:spLocks noGrp="1"/>
          </p:cNvSpPr>
          <p:nvPr>
            <p:ph type="dt" sz="half" idx="10"/>
          </p:nvPr>
        </p:nvSpPr>
        <p:spPr>
          <a:xfrm>
            <a:off x="8881745" y="6170490"/>
            <a:ext cx="1829076" cy="457200"/>
          </a:xfrm>
        </p:spPr>
        <p:txBody>
          <a:bodyPr/>
          <a:lstStyle>
            <a:lvl1pPr algn="r">
              <a:defRPr/>
            </a:lvl1pPr>
          </a:lstStyle>
          <a:p>
            <a:r>
              <a:rPr lang="en-US"/>
              <a:t>2/3/20XX</a:t>
            </a:r>
            <a:endParaRPr lang="en-US" dirty="0"/>
          </a:p>
        </p:txBody>
      </p:sp>
      <p:sp>
        <p:nvSpPr>
          <p:cNvPr id="19" name="Slide Number Placeholder 31">
            <a:extLst>
              <a:ext uri="{FF2B5EF4-FFF2-40B4-BE49-F238E27FC236}">
                <a16:creationId xmlns:a16="http://schemas.microsoft.com/office/drawing/2014/main" id="{959C448F-2494-48EB-82EF-21C67128CA54}"/>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139097735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3C76B81-402B-4E5D-8078-908DB1F2DDF4}"/>
              </a:ext>
            </a:extLst>
          </p:cNvPr>
          <p:cNvSpPr>
            <a:spLocks noGrp="1"/>
          </p:cNvSpPr>
          <p:nvPr>
            <p:ph type="pic" sz="quarter" idx="14"/>
          </p:nvPr>
        </p:nvSpPr>
        <p:spPr>
          <a:xfrm>
            <a:off x="4979586" y="0"/>
            <a:ext cx="7212414" cy="6858000"/>
          </a:xfrm>
          <a:custGeom>
            <a:avLst/>
            <a:gdLst>
              <a:gd name="connsiteX0" fmla="*/ 1494409 w 7212414"/>
              <a:gd name="connsiteY0" fmla="*/ 0 h 6858000"/>
              <a:gd name="connsiteX1" fmla="*/ 7212414 w 7212414"/>
              <a:gd name="connsiteY1" fmla="*/ 0 h 6858000"/>
              <a:gd name="connsiteX2" fmla="*/ 7212414 w 7212414"/>
              <a:gd name="connsiteY2" fmla="*/ 6858000 h 6858000"/>
              <a:gd name="connsiteX3" fmla="*/ 238313 w 7212414"/>
              <a:gd name="connsiteY3" fmla="*/ 6858000 h 6858000"/>
              <a:gd name="connsiteX4" fmla="*/ 251264 w 7212414"/>
              <a:gd name="connsiteY4" fmla="*/ 6849373 h 6858000"/>
              <a:gd name="connsiteX5" fmla="*/ 776282 w 7212414"/>
              <a:gd name="connsiteY5" fmla="*/ 6451411 h 6858000"/>
              <a:gd name="connsiteX6" fmla="*/ 2741607 w 7212414"/>
              <a:gd name="connsiteY6" fmla="*/ 3678515 h 6858000"/>
              <a:gd name="connsiteX7" fmla="*/ 1521342 w 7212414"/>
              <a:gd name="connsiteY7" fmla="*/ 24338 h 6858000"/>
              <a:gd name="connsiteX8" fmla="*/ 879874 w 7212414"/>
              <a:gd name="connsiteY8" fmla="*/ 0 h 6858000"/>
              <a:gd name="connsiteX9" fmla="*/ 1477051 w 7212414"/>
              <a:gd name="connsiteY9" fmla="*/ 0 h 6858000"/>
              <a:gd name="connsiteX10" fmla="*/ 1503062 w 7212414"/>
              <a:gd name="connsiteY10" fmla="*/ 23504 h 6858000"/>
              <a:gd name="connsiteX11" fmla="*/ 2723328 w 7212414"/>
              <a:gd name="connsiteY11" fmla="*/ 3677682 h 6858000"/>
              <a:gd name="connsiteX12" fmla="*/ 758003 w 7212414"/>
              <a:gd name="connsiteY12" fmla="*/ 6450578 h 6858000"/>
              <a:gd name="connsiteX13" fmla="*/ 232984 w 7212414"/>
              <a:gd name="connsiteY13" fmla="*/ 6848540 h 6858000"/>
              <a:gd name="connsiteX14" fmla="*/ 218782 w 7212414"/>
              <a:gd name="connsiteY14" fmla="*/ 6858000 h 6858000"/>
              <a:gd name="connsiteX15" fmla="*/ 0 w 7212414"/>
              <a:gd name="connsiteY15" fmla="*/ 6858000 h 6858000"/>
              <a:gd name="connsiteX16" fmla="*/ 105163 w 7212414"/>
              <a:gd name="connsiteY16" fmla="*/ 6785068 h 6858000"/>
              <a:gd name="connsiteX17" fmla="*/ 621812 w 7212414"/>
              <a:gd name="connsiteY17" fmla="*/ 6378742 h 6858000"/>
              <a:gd name="connsiteX18" fmla="*/ 2496161 w 7212414"/>
              <a:gd name="connsiteY18" fmla="*/ 3621913 h 6858000"/>
              <a:gd name="connsiteX19" fmla="*/ 895263 w 7212414"/>
              <a:gd name="connsiteY19" fmla="*/ 10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2414" h="6858000">
                <a:moveTo>
                  <a:pt x="1494409" y="0"/>
                </a:moveTo>
                <a:lnTo>
                  <a:pt x="7212414" y="0"/>
                </a:lnTo>
                <a:lnTo>
                  <a:pt x="7212414" y="6858000"/>
                </a:lnTo>
                <a:lnTo>
                  <a:pt x="238313" y="6858000"/>
                </a:lnTo>
                <a:lnTo>
                  <a:pt x="251264" y="6849373"/>
                </a:lnTo>
                <a:cubicBezTo>
                  <a:pt x="427471" y="6724853"/>
                  <a:pt x="601037" y="6589587"/>
                  <a:pt x="776282" y="6451411"/>
                </a:cubicBezTo>
                <a:cubicBezTo>
                  <a:pt x="1738612" y="5692656"/>
                  <a:pt x="2677854" y="5076606"/>
                  <a:pt x="2741607" y="3678515"/>
                </a:cubicBezTo>
                <a:cubicBezTo>
                  <a:pt x="2809404" y="2191755"/>
                  <a:pt x="2375613" y="855667"/>
                  <a:pt x="1521342" y="24338"/>
                </a:cubicBezTo>
                <a:close/>
                <a:moveTo>
                  <a:pt x="879874" y="0"/>
                </a:moveTo>
                <a:lnTo>
                  <a:pt x="1477051" y="0"/>
                </a:lnTo>
                <a:lnTo>
                  <a:pt x="1503062" y="23504"/>
                </a:lnTo>
                <a:cubicBezTo>
                  <a:pt x="2357333" y="854834"/>
                  <a:pt x="2791125" y="2190921"/>
                  <a:pt x="2723328" y="3677682"/>
                </a:cubicBezTo>
                <a:cubicBezTo>
                  <a:pt x="2659574" y="5075773"/>
                  <a:pt x="1720332" y="5691822"/>
                  <a:pt x="758003" y="6450578"/>
                </a:cubicBezTo>
                <a:cubicBezTo>
                  <a:pt x="582758" y="6588754"/>
                  <a:pt x="409191" y="6724020"/>
                  <a:pt x="232984" y="6848540"/>
                </a:cubicBezTo>
                <a:lnTo>
                  <a:pt x="218782" y="6858000"/>
                </a:lnTo>
                <a:lnTo>
                  <a:pt x="0" y="6858000"/>
                </a:lnTo>
                <a:lnTo>
                  <a:pt x="105163" y="6785068"/>
                </a:lnTo>
                <a:cubicBezTo>
                  <a:pt x="278981" y="6657407"/>
                  <a:pt x="449608" y="6519512"/>
                  <a:pt x="621812" y="6378742"/>
                </a:cubicBezTo>
                <a:cubicBezTo>
                  <a:pt x="1567436" y="5605738"/>
                  <a:pt x="2496161" y="4971185"/>
                  <a:pt x="2496161" y="3621913"/>
                </a:cubicBezTo>
                <a:cubicBezTo>
                  <a:pt x="2496161" y="2091411"/>
                  <a:pt x="1922425" y="751075"/>
                  <a:pt x="895263" y="10445"/>
                </a:cubicBezTo>
                <a:close/>
              </a:path>
            </a:pathLst>
          </a:custGeom>
          <a:solidFill>
            <a:schemeClr val="accent4"/>
          </a:solidFill>
        </p:spPr>
        <p:txBody>
          <a:bodyPr wrap="square">
            <a:noAutofit/>
          </a:bodyPr>
          <a:lstStyle/>
          <a:p>
            <a:r>
              <a:rPr lang="en-US"/>
              <a:t>Click icon to add picture</a:t>
            </a:r>
            <a:endParaRPr lang="en-US" dirty="0"/>
          </a:p>
        </p:txBody>
      </p:sp>
      <p:sp>
        <p:nvSpPr>
          <p:cNvPr id="52" name="Freeform: Shape 51">
            <a:extLst>
              <a:ext uri="{FF2B5EF4-FFF2-40B4-BE49-F238E27FC236}">
                <a16:creationId xmlns:a16="http://schemas.microsoft.com/office/drawing/2014/main" id="{35F199FA-581E-485F-8470-9B9F10DBBD26}"/>
              </a:ext>
            </a:extLst>
          </p:cNvPr>
          <p:cNvSpPr/>
          <p:nvPr userDrawn="1"/>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7" name="Title 1">
            <a:extLst>
              <a:ext uri="{FF2B5EF4-FFF2-40B4-BE49-F238E27FC236}">
                <a16:creationId xmlns:a16="http://schemas.microsoft.com/office/drawing/2014/main" id="{9DFE2504-DE79-4AC0-BD70-A3F274715C1B}"/>
              </a:ext>
            </a:extLst>
          </p:cNvPr>
          <p:cNvSpPr>
            <a:spLocks noGrp="1"/>
          </p:cNvSpPr>
          <p:nvPr>
            <p:ph type="ctrTitle"/>
          </p:nvPr>
        </p:nvSpPr>
        <p:spPr>
          <a:xfrm>
            <a:off x="1124712" y="1346268"/>
            <a:ext cx="5274860" cy="3066706"/>
          </a:xfrm>
        </p:spPr>
        <p:txBody>
          <a:bodyPr anchor="b"/>
          <a:lstStyle>
            <a:lvl1pPr>
              <a:defRPr sz="6000" spc="0"/>
            </a:lvl1pPr>
          </a:lstStyle>
          <a:p>
            <a:r>
              <a:rPr lang="en-US" sz="6000"/>
              <a:t>Click to edit Master title style</a:t>
            </a:r>
            <a:endParaRPr lang="en-US" sz="6000" dirty="0"/>
          </a:p>
        </p:txBody>
      </p:sp>
      <p:sp>
        <p:nvSpPr>
          <p:cNvPr id="68" name="Subtitle 2">
            <a:extLst>
              <a:ext uri="{FF2B5EF4-FFF2-40B4-BE49-F238E27FC236}">
                <a16:creationId xmlns:a16="http://schemas.microsoft.com/office/drawing/2014/main" id="{F51F0DB4-631C-4CFA-B7CD-271E701A3722}"/>
              </a:ext>
            </a:extLst>
          </p:cNvPr>
          <p:cNvSpPr>
            <a:spLocks noGrp="1"/>
          </p:cNvSpPr>
          <p:nvPr>
            <p:ph type="subTitle" idx="1"/>
          </p:nvPr>
        </p:nvSpPr>
        <p:spPr>
          <a:xfrm>
            <a:off x="1124712" y="4412974"/>
            <a:ext cx="4162357" cy="1576188"/>
          </a:xfrm>
        </p:spPr>
        <p:txBody>
          <a:bodyPr anchor="t"/>
          <a:lstStyle>
            <a:lvl1pPr>
              <a:defRPr strike="noStrike"/>
            </a:lvl1pPr>
          </a:lstStyle>
          <a:p>
            <a:r>
              <a:rPr lang="en-US" b="0"/>
              <a:t>Click to edit Master subtitle style</a:t>
            </a:r>
            <a:endParaRPr lang="en-US" b="0" dirty="0"/>
          </a:p>
        </p:txBody>
      </p:sp>
      <p:sp>
        <p:nvSpPr>
          <p:cNvPr id="8" name="Freeform: Shape 7">
            <a:extLst>
              <a:ext uri="{FF2B5EF4-FFF2-40B4-BE49-F238E27FC236}">
                <a16:creationId xmlns:a16="http://schemas.microsoft.com/office/drawing/2014/main" id="{FDD4E4E3-A06F-4EA0-9228-3B72D4CE6A1B}"/>
              </a:ext>
            </a:extLst>
          </p:cNvPr>
          <p:cNvSpPr/>
          <p:nvPr userDrawn="1"/>
        </p:nvSpPr>
        <p:spPr>
          <a:xfrm>
            <a:off x="4648079" y="0"/>
            <a:ext cx="2827669" cy="6858000"/>
          </a:xfrm>
          <a:custGeom>
            <a:avLst/>
            <a:gdLst>
              <a:gd name="connsiteX0" fmla="*/ 952351 w 2827669"/>
              <a:gd name="connsiteY0" fmla="*/ 0 h 6858000"/>
              <a:gd name="connsiteX1" fmla="*/ 1298165 w 2827669"/>
              <a:gd name="connsiteY1" fmla="*/ 0 h 6858000"/>
              <a:gd name="connsiteX2" fmla="*/ 1414021 w 2827669"/>
              <a:gd name="connsiteY2" fmla="*/ 91085 h 6858000"/>
              <a:gd name="connsiteX3" fmla="*/ 2827669 w 2827669"/>
              <a:gd name="connsiteY3" fmla="*/ 3590451 h 6858000"/>
              <a:gd name="connsiteX4" fmla="*/ 953320 w 2827669"/>
              <a:gd name="connsiteY4" fmla="*/ 6374083 h 6858000"/>
              <a:gd name="connsiteX5" fmla="*/ 436671 w 2827669"/>
              <a:gd name="connsiteY5" fmla="*/ 6784359 h 6858000"/>
              <a:gd name="connsiteX6" fmla="*/ 331508 w 2827669"/>
              <a:gd name="connsiteY6" fmla="*/ 6858000 h 6858000"/>
              <a:gd name="connsiteX7" fmla="*/ 0 w 2827669"/>
              <a:gd name="connsiteY7" fmla="*/ 6858000 h 6858000"/>
              <a:gd name="connsiteX8" fmla="*/ 92067 w 2827669"/>
              <a:gd name="connsiteY8" fmla="*/ 6794395 h 6858000"/>
              <a:gd name="connsiteX9" fmla="*/ 615750 w 2827669"/>
              <a:gd name="connsiteY9" fmla="*/ 6384118 h 6858000"/>
              <a:gd name="connsiteX10" fmla="*/ 2515617 w 2827669"/>
              <a:gd name="connsiteY10" fmla="*/ 3600487 h 6858000"/>
              <a:gd name="connsiteX11" fmla="*/ 1082723 w 2827669"/>
              <a:gd name="connsiteY11" fmla="*/ 101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7669" h="6858000">
                <a:moveTo>
                  <a:pt x="952351" y="0"/>
                </a:moveTo>
                <a:lnTo>
                  <a:pt x="1298165" y="0"/>
                </a:lnTo>
                <a:lnTo>
                  <a:pt x="1414021" y="91085"/>
                </a:lnTo>
                <a:cubicBezTo>
                  <a:pt x="2323409" y="861623"/>
                  <a:pt x="2827669" y="2141656"/>
                  <a:pt x="2827669" y="3590451"/>
                </a:cubicBezTo>
                <a:cubicBezTo>
                  <a:pt x="2827669" y="4952841"/>
                  <a:pt x="1898944" y="5593563"/>
                  <a:pt x="953320" y="6374083"/>
                </a:cubicBezTo>
                <a:cubicBezTo>
                  <a:pt x="781116" y="6516221"/>
                  <a:pt x="610489" y="6655457"/>
                  <a:pt x="436671" y="6784359"/>
                </a:cubicBezTo>
                <a:lnTo>
                  <a:pt x="331508" y="6858000"/>
                </a:lnTo>
                <a:lnTo>
                  <a:pt x="0" y="6858000"/>
                </a:lnTo>
                <a:lnTo>
                  <a:pt x="92067" y="6794395"/>
                </a:lnTo>
                <a:cubicBezTo>
                  <a:pt x="268252" y="6665493"/>
                  <a:pt x="441202" y="6526257"/>
                  <a:pt x="615750" y="6384118"/>
                </a:cubicBezTo>
                <a:cubicBezTo>
                  <a:pt x="1574248" y="5603599"/>
                  <a:pt x="2515617" y="4962877"/>
                  <a:pt x="2515617" y="3600487"/>
                </a:cubicBezTo>
                <a:cubicBezTo>
                  <a:pt x="2515617" y="2151691"/>
                  <a:pt x="2004492" y="871659"/>
                  <a:pt x="1082723" y="10112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Tree>
    <p:extLst>
      <p:ext uri="{BB962C8B-B14F-4D97-AF65-F5344CB8AC3E}">
        <p14:creationId xmlns:p14="http://schemas.microsoft.com/office/powerpoint/2010/main" val="275310279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r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DCE10AF-EFC7-450A-8AB0-0BDC36897B8B}"/>
              </a:ext>
            </a:extLst>
          </p:cNvPr>
          <p:cNvSpPr>
            <a:spLocks noGrp="1"/>
          </p:cNvSpPr>
          <p:nvPr>
            <p:ph type="title"/>
          </p:nvPr>
        </p:nvSpPr>
        <p:spPr>
          <a:xfrm>
            <a:off x="1126222" y="442913"/>
            <a:ext cx="8263570" cy="1344612"/>
          </a:xfrm>
        </p:spPr>
        <p:txBody>
          <a:bodyPr anchor="b"/>
          <a:lstStyle>
            <a:lvl1pPr>
              <a:defRPr spc="0">
                <a:solidFill>
                  <a:schemeClr val="tx1">
                    <a:lumMod val="75000"/>
                    <a:lumOff val="25000"/>
                  </a:schemeClr>
                </a:solidFill>
              </a:defRPr>
            </a:lvl1pPr>
          </a:lstStyle>
          <a:p>
            <a:r>
              <a:rPr lang="en-US"/>
              <a:t>Click to edit Master title style</a:t>
            </a:r>
            <a:endParaRPr lang="en-US" dirty="0"/>
          </a:p>
        </p:txBody>
      </p:sp>
      <p:sp>
        <p:nvSpPr>
          <p:cNvPr id="17" name="Content Placeholder 2">
            <a:extLst>
              <a:ext uri="{FF2B5EF4-FFF2-40B4-BE49-F238E27FC236}">
                <a16:creationId xmlns:a16="http://schemas.microsoft.com/office/drawing/2014/main" id="{F073D2B5-4489-48A5-BD84-C92B7179A018}"/>
              </a:ext>
            </a:extLst>
          </p:cNvPr>
          <p:cNvSpPr>
            <a:spLocks noGrp="1"/>
          </p:cNvSpPr>
          <p:nvPr>
            <p:ph idx="1"/>
          </p:nvPr>
        </p:nvSpPr>
        <p:spPr>
          <a:xfrm>
            <a:off x="1920875" y="2107096"/>
            <a:ext cx="8391967" cy="2846567"/>
          </a:xfrm>
        </p:spPr>
        <p:txBody>
          <a:bodyPr>
            <a:normAutofit/>
          </a:bodyPr>
          <a:lstStyle/>
          <a:p>
            <a:pPr lvl="0"/>
            <a:r>
              <a:rPr lang="en-US"/>
              <a:t>Click to edit Master text styles</a:t>
            </a:r>
          </a:p>
        </p:txBody>
      </p:sp>
      <p:sp>
        <p:nvSpPr>
          <p:cNvPr id="13" name="Picture Placeholder 12">
            <a:extLst>
              <a:ext uri="{FF2B5EF4-FFF2-40B4-BE49-F238E27FC236}">
                <a16:creationId xmlns:a16="http://schemas.microsoft.com/office/drawing/2014/main" id="{7CBB1601-97BD-4C51-82D2-26EA206278D2}"/>
              </a:ext>
            </a:extLst>
          </p:cNvPr>
          <p:cNvSpPr>
            <a:spLocks noGrp="1"/>
          </p:cNvSpPr>
          <p:nvPr>
            <p:ph type="pic" sz="quarter" idx="13"/>
          </p:nvPr>
        </p:nvSpPr>
        <p:spPr>
          <a:xfrm>
            <a:off x="3353" y="3978381"/>
            <a:ext cx="12188647" cy="2879619"/>
          </a:xfrm>
          <a:custGeom>
            <a:avLst/>
            <a:gdLst>
              <a:gd name="connsiteX0" fmla="*/ 0 w 12188647"/>
              <a:gd name="connsiteY0" fmla="*/ 0 h 2879619"/>
              <a:gd name="connsiteX1" fmla="*/ 136072 w 12188647"/>
              <a:gd name="connsiteY1" fmla="*/ 82968 h 2879619"/>
              <a:gd name="connsiteX2" fmla="*/ 857450 w 12188647"/>
              <a:gd name="connsiteY2" fmla="*/ 470830 h 2879619"/>
              <a:gd name="connsiteX3" fmla="*/ 5751832 w 12188647"/>
              <a:gd name="connsiteY3" fmla="*/ 1877960 h 2879619"/>
              <a:gd name="connsiteX4" fmla="*/ 12163508 w 12188647"/>
              <a:gd name="connsiteY4" fmla="*/ 676118 h 2879619"/>
              <a:gd name="connsiteX5" fmla="*/ 12188647 w 12188647"/>
              <a:gd name="connsiteY5" fmla="*/ 660457 h 2879619"/>
              <a:gd name="connsiteX6" fmla="*/ 12188647 w 12188647"/>
              <a:gd name="connsiteY6" fmla="*/ 2879619 h 2879619"/>
              <a:gd name="connsiteX7" fmla="*/ 0 w 12188647"/>
              <a:gd name="connsiteY7" fmla="*/ 2879619 h 2879619"/>
              <a:gd name="connsiteX8" fmla="*/ 0 w 12188647"/>
              <a:gd name="connsiteY8" fmla="*/ 309760 h 2879619"/>
              <a:gd name="connsiteX9" fmla="*/ 11983 w 12188647"/>
              <a:gd name="connsiteY9" fmla="*/ 317356 h 2879619"/>
              <a:gd name="connsiteX10" fmla="*/ 719453 w 12188647"/>
              <a:gd name="connsiteY10" fmla="*/ 711503 h 2879619"/>
              <a:gd name="connsiteX11" fmla="*/ 5648922 w 12188647"/>
              <a:gd name="connsiteY11" fmla="*/ 2186930 h 2879619"/>
              <a:gd name="connsiteX12" fmla="*/ 12145074 w 12188647"/>
              <a:gd name="connsiteY12" fmla="*/ 1270841 h 2879619"/>
              <a:gd name="connsiteX13" fmla="*/ 12188341 w 12188647"/>
              <a:gd name="connsiteY13" fmla="*/ 1250622 h 2879619"/>
              <a:gd name="connsiteX14" fmla="*/ 12188341 w 12188647"/>
              <a:gd name="connsiteY14" fmla="*/ 1237591 h 2879619"/>
              <a:gd name="connsiteX15" fmla="*/ 12146557 w 12188647"/>
              <a:gd name="connsiteY15" fmla="*/ 1257118 h 2879619"/>
              <a:gd name="connsiteX16" fmla="*/ 5650403 w 12188647"/>
              <a:gd name="connsiteY16" fmla="*/ 2173208 h 2879619"/>
              <a:gd name="connsiteX17" fmla="*/ 720934 w 12188647"/>
              <a:gd name="connsiteY17" fmla="*/ 697780 h 2879619"/>
              <a:gd name="connsiteX18" fmla="*/ 13463 w 12188647"/>
              <a:gd name="connsiteY18" fmla="*/ 303633 h 2879619"/>
              <a:gd name="connsiteX19" fmla="*/ 0 w 12188647"/>
              <a:gd name="connsiteY19" fmla="*/ 295098 h 2879619"/>
              <a:gd name="connsiteX20" fmla="*/ 0 w 12188647"/>
              <a:gd name="connsiteY20" fmla="*/ 155134 h 2879619"/>
              <a:gd name="connsiteX21" fmla="*/ 134244 w 12188647"/>
              <a:gd name="connsiteY21" fmla="*/ 236988 h 2879619"/>
              <a:gd name="connsiteX22" fmla="*/ 855622 w 12188647"/>
              <a:gd name="connsiteY22" fmla="*/ 624851 h 2879619"/>
              <a:gd name="connsiteX23" fmla="*/ 5750002 w 12188647"/>
              <a:gd name="connsiteY23" fmla="*/ 2031981 h 2879619"/>
              <a:gd name="connsiteX24" fmla="*/ 12161680 w 12188647"/>
              <a:gd name="connsiteY24" fmla="*/ 830139 h 2879619"/>
              <a:gd name="connsiteX25" fmla="*/ 12188341 w 12188647"/>
              <a:gd name="connsiteY25" fmla="*/ 813529 h 2879619"/>
              <a:gd name="connsiteX26" fmla="*/ 12188341 w 12188647"/>
              <a:gd name="connsiteY26" fmla="*/ 788245 h 2879619"/>
              <a:gd name="connsiteX27" fmla="*/ 12161680 w 12188647"/>
              <a:gd name="connsiteY27" fmla="*/ 804854 h 2879619"/>
              <a:gd name="connsiteX28" fmla="*/ 5750002 w 12188647"/>
              <a:gd name="connsiteY28" fmla="*/ 2006696 h 2879619"/>
              <a:gd name="connsiteX29" fmla="*/ 855622 w 12188647"/>
              <a:gd name="connsiteY29" fmla="*/ 599566 h 2879619"/>
              <a:gd name="connsiteX30" fmla="*/ 134244 w 12188647"/>
              <a:gd name="connsiteY30" fmla="*/ 211703 h 2879619"/>
              <a:gd name="connsiteX31" fmla="*/ 0 w 12188647"/>
              <a:gd name="connsiteY31" fmla="*/ 129850 h 287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188647" h="2879619">
                <a:moveTo>
                  <a:pt x="0" y="0"/>
                </a:moveTo>
                <a:lnTo>
                  <a:pt x="136072" y="82968"/>
                </a:lnTo>
                <a:cubicBezTo>
                  <a:pt x="362717" y="213458"/>
                  <a:pt x="607531" y="341553"/>
                  <a:pt x="857450" y="470830"/>
                </a:cubicBezTo>
                <a:cubicBezTo>
                  <a:pt x="2229816" y="1180739"/>
                  <a:pt x="3356379" y="1877960"/>
                  <a:pt x="5751832" y="1877960"/>
                </a:cubicBezTo>
                <a:cubicBezTo>
                  <a:pt x="8469032" y="1877960"/>
                  <a:pt x="10848618" y="1447240"/>
                  <a:pt x="12163508" y="676118"/>
                </a:cubicBezTo>
                <a:lnTo>
                  <a:pt x="12188647" y="660457"/>
                </a:lnTo>
                <a:lnTo>
                  <a:pt x="12188647" y="2879619"/>
                </a:lnTo>
                <a:lnTo>
                  <a:pt x="0" y="2879619"/>
                </a:lnTo>
                <a:lnTo>
                  <a:pt x="0" y="309760"/>
                </a:lnTo>
                <a:lnTo>
                  <a:pt x="11983" y="317356"/>
                </a:lnTo>
                <a:cubicBezTo>
                  <a:pt x="233346" y="449640"/>
                  <a:pt x="473813" y="579941"/>
                  <a:pt x="719453" y="711503"/>
                </a:cubicBezTo>
                <a:cubicBezTo>
                  <a:pt x="2068317" y="1433952"/>
                  <a:pt x="3163489" y="2139069"/>
                  <a:pt x="5648922" y="2186930"/>
                </a:cubicBezTo>
                <a:cubicBezTo>
                  <a:pt x="8291985" y="2237827"/>
                  <a:pt x="10667193" y="1912168"/>
                  <a:pt x="12145074" y="1270841"/>
                </a:cubicBezTo>
                <a:lnTo>
                  <a:pt x="12188341" y="1250622"/>
                </a:lnTo>
                <a:lnTo>
                  <a:pt x="12188341" y="1237591"/>
                </a:lnTo>
                <a:lnTo>
                  <a:pt x="12146557" y="1257118"/>
                </a:lnTo>
                <a:cubicBezTo>
                  <a:pt x="10668674" y="1898444"/>
                  <a:pt x="8293467" y="2224105"/>
                  <a:pt x="5650403" y="2173208"/>
                </a:cubicBezTo>
                <a:cubicBezTo>
                  <a:pt x="3164970" y="2125346"/>
                  <a:pt x="2069799" y="1420229"/>
                  <a:pt x="720934" y="697780"/>
                </a:cubicBezTo>
                <a:cubicBezTo>
                  <a:pt x="475294" y="566218"/>
                  <a:pt x="234827" y="435916"/>
                  <a:pt x="13463" y="303633"/>
                </a:cubicBezTo>
                <a:lnTo>
                  <a:pt x="0" y="295098"/>
                </a:lnTo>
                <a:lnTo>
                  <a:pt x="0" y="155134"/>
                </a:lnTo>
                <a:lnTo>
                  <a:pt x="134244" y="236988"/>
                </a:lnTo>
                <a:cubicBezTo>
                  <a:pt x="360889" y="367478"/>
                  <a:pt x="605703" y="495573"/>
                  <a:pt x="855622" y="624851"/>
                </a:cubicBezTo>
                <a:cubicBezTo>
                  <a:pt x="2227988" y="1334759"/>
                  <a:pt x="3354551" y="2031981"/>
                  <a:pt x="5750002" y="2031981"/>
                </a:cubicBezTo>
                <a:cubicBezTo>
                  <a:pt x="8467203" y="2031981"/>
                  <a:pt x="10846790" y="1601260"/>
                  <a:pt x="12161680" y="830139"/>
                </a:cubicBezTo>
                <a:lnTo>
                  <a:pt x="12188341" y="813529"/>
                </a:lnTo>
                <a:lnTo>
                  <a:pt x="12188341" y="788245"/>
                </a:lnTo>
                <a:lnTo>
                  <a:pt x="12161680" y="804854"/>
                </a:lnTo>
                <a:cubicBezTo>
                  <a:pt x="10846790" y="1575976"/>
                  <a:pt x="8467203" y="2006696"/>
                  <a:pt x="5750002" y="2006696"/>
                </a:cubicBezTo>
                <a:cubicBezTo>
                  <a:pt x="3354551" y="2006696"/>
                  <a:pt x="2227988" y="1309475"/>
                  <a:pt x="855622" y="599566"/>
                </a:cubicBezTo>
                <a:cubicBezTo>
                  <a:pt x="605703" y="470288"/>
                  <a:pt x="360889" y="342194"/>
                  <a:pt x="134244" y="211703"/>
                </a:cubicBezTo>
                <a:lnTo>
                  <a:pt x="0" y="129850"/>
                </a:lnTo>
                <a:close/>
              </a:path>
            </a:pathLst>
          </a:custGeom>
          <a:solidFill>
            <a:schemeClr val="accent4"/>
          </a:solidFill>
        </p:spPr>
        <p:txBody>
          <a:bodyPr wrap="square">
            <a:noAutofit/>
          </a:bodyPr>
          <a:lstStyle/>
          <a:p>
            <a:r>
              <a:rPr lang="en-US"/>
              <a:t>Click icon to add picture</a:t>
            </a:r>
            <a:endParaRPr lang="en-US" dirty="0"/>
          </a:p>
        </p:txBody>
      </p:sp>
      <p:sp>
        <p:nvSpPr>
          <p:cNvPr id="18" name="Footer Placeholder 4">
            <a:extLst>
              <a:ext uri="{FF2B5EF4-FFF2-40B4-BE49-F238E27FC236}">
                <a16:creationId xmlns:a16="http://schemas.microsoft.com/office/drawing/2014/main" id="{22DA349A-7C69-42D7-B16F-02B87068D19C}"/>
              </a:ext>
            </a:extLst>
          </p:cNvPr>
          <p:cNvSpPr>
            <a:spLocks noGrp="1"/>
          </p:cNvSpPr>
          <p:nvPr>
            <p:ph type="ftr" sz="quarter" idx="11"/>
          </p:nvPr>
        </p:nvSpPr>
        <p:spPr>
          <a:xfrm>
            <a:off x="1124712" y="6170490"/>
            <a:ext cx="5667375" cy="457200"/>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Sample Footer Text</a:t>
            </a:r>
          </a:p>
        </p:txBody>
      </p:sp>
      <p:sp>
        <p:nvSpPr>
          <p:cNvPr id="19" name="Date Placeholder 3">
            <a:extLst>
              <a:ext uri="{FF2B5EF4-FFF2-40B4-BE49-F238E27FC236}">
                <a16:creationId xmlns:a16="http://schemas.microsoft.com/office/drawing/2014/main" id="{F10113C0-83F9-406D-A6A7-8FB380833304}"/>
              </a:ext>
            </a:extLst>
          </p:cNvPr>
          <p:cNvSpPr>
            <a:spLocks noGrp="1"/>
          </p:cNvSpPr>
          <p:nvPr>
            <p:ph type="dt" sz="half" idx="10"/>
          </p:nvPr>
        </p:nvSpPr>
        <p:spPr>
          <a:xfrm>
            <a:off x="7850727" y="6170491"/>
            <a:ext cx="2840083" cy="457200"/>
          </a:xfrm>
        </p:spPr>
        <p:txBody>
          <a:bodyPr/>
          <a:lstStyle>
            <a:lvl1pPr>
              <a:defRPr>
                <a:solidFill>
                  <a:schemeClr val="bg1"/>
                </a:solidFill>
                <a:effectLst>
                  <a:outerShdw blurRad="38100" dist="38100" dir="2700000" algn="tl" rotWithShape="0">
                    <a:srgbClr val="000000">
                      <a:alpha val="43137"/>
                    </a:srgbClr>
                  </a:outerShdw>
                </a:effectLst>
              </a:defRPr>
            </a:lvl1pPr>
          </a:lstStyle>
          <a:p>
            <a:r>
              <a:rPr lang="en-US" dirty="0"/>
              <a:t>2/3/20XX</a:t>
            </a:r>
          </a:p>
        </p:txBody>
      </p:sp>
      <p:sp>
        <p:nvSpPr>
          <p:cNvPr id="15" name="Slide Number Placeholder 31">
            <a:extLst>
              <a:ext uri="{FF2B5EF4-FFF2-40B4-BE49-F238E27FC236}">
                <a16:creationId xmlns:a16="http://schemas.microsoft.com/office/drawing/2014/main" id="{A785EF8F-8A0F-41F7-BFA0-9E9AB06C6EFD}"/>
              </a:ext>
            </a:extLst>
          </p:cNvPr>
          <p:cNvSpPr>
            <a:spLocks noGrp="1"/>
          </p:cNvSpPr>
          <p:nvPr>
            <p:ph type="sldNum" sz="quarter" idx="12"/>
          </p:nvPr>
        </p:nvSpPr>
        <p:spPr>
          <a:xfrm>
            <a:off x="10712410" y="6172200"/>
            <a:ext cx="775429" cy="457200"/>
          </a:xfrm>
        </p:spPr>
        <p:txBody>
          <a:bodyPr/>
          <a:lstStyle>
            <a:lvl1pPr algn="ctr">
              <a:defRPr>
                <a:solidFill>
                  <a:schemeClr val="bg1"/>
                </a:solidFill>
                <a:effectLst>
                  <a:outerShdw blurRad="38100" dist="38100" dir="2700000" algn="tl">
                    <a:srgbClr val="000000">
                      <a:alpha val="43137"/>
                    </a:srgbClr>
                  </a:outerShdw>
                </a:effectLst>
              </a:defRPr>
            </a:lvl1pPr>
          </a:lstStyle>
          <a:p>
            <a:fld id="{FAEF9944-A4F6-4C59-AEBD-678D6480B8EA}" type="slidenum">
              <a:rPr lang="en-US" smtClean="0"/>
              <a:pPr/>
              <a:t>‹#›</a:t>
            </a:fld>
            <a:endParaRPr lang="en-US" dirty="0"/>
          </a:p>
        </p:txBody>
      </p:sp>
      <p:sp>
        <p:nvSpPr>
          <p:cNvPr id="16" name="Freeform: Shape 15">
            <a:extLst>
              <a:ext uri="{FF2B5EF4-FFF2-40B4-BE49-F238E27FC236}">
                <a16:creationId xmlns:a16="http://schemas.microsoft.com/office/drawing/2014/main" id="{62A35DFC-52A3-4FE0-BDBA-E78DB63F8DBC}"/>
              </a:ext>
              <a:ext uri="{C183D7F6-B498-43B3-948B-1728B52AA6E4}">
                <adec:decorative xmlns:adec="http://schemas.microsoft.com/office/drawing/2017/decorative" val="1"/>
              </a:ext>
            </a:extLst>
          </p:cNvPr>
          <p:cNvSpPr/>
          <p:nvPr userDrawn="1"/>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E88E3CC0-16AD-416F-828A-7989A8733454}"/>
              </a:ext>
              <a:ext uri="{C183D7F6-B498-43B3-948B-1728B52AA6E4}">
                <adec:decorative xmlns:adec="http://schemas.microsoft.com/office/drawing/2017/decorative" val="1"/>
              </a:ext>
            </a:extLst>
          </p:cNvPr>
          <p:cNvSpPr/>
          <p:nvPr userDrawn="1"/>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52938439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able">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07E2F0C9-450A-46BE-9D30-BF2BCDB2C61B}"/>
              </a:ext>
            </a:extLst>
          </p:cNvPr>
          <p:cNvSpPr>
            <a:spLocks noGrp="1"/>
          </p:cNvSpPr>
          <p:nvPr>
            <p:ph type="title"/>
          </p:nvPr>
        </p:nvSpPr>
        <p:spPr>
          <a:xfrm>
            <a:off x="1828800" y="438912"/>
            <a:ext cx="7340048" cy="1651054"/>
          </a:xfrm>
        </p:spPr>
        <p:txBody>
          <a:bodyPr anchor="b"/>
          <a:lstStyle/>
          <a:p>
            <a:r>
              <a:rPr lang="en-US"/>
              <a:t>Click to edit Master title style</a:t>
            </a:r>
            <a:endParaRPr lang="en-US" dirty="0"/>
          </a:p>
        </p:txBody>
      </p:sp>
      <p:sp>
        <p:nvSpPr>
          <p:cNvPr id="17" name="Picture Placeholder 16">
            <a:extLst>
              <a:ext uri="{FF2B5EF4-FFF2-40B4-BE49-F238E27FC236}">
                <a16:creationId xmlns:a16="http://schemas.microsoft.com/office/drawing/2014/main" id="{AE554E25-FBED-49B5-ADA0-6DA5D8E8DD6D}"/>
              </a:ext>
            </a:extLst>
          </p:cNvPr>
          <p:cNvSpPr>
            <a:spLocks noGrp="1"/>
          </p:cNvSpPr>
          <p:nvPr>
            <p:ph type="pic" sz="quarter" idx="13"/>
          </p:nvPr>
        </p:nvSpPr>
        <p:spPr>
          <a:xfrm>
            <a:off x="0" y="0"/>
            <a:ext cx="2417049" cy="6858000"/>
          </a:xfrm>
          <a:custGeom>
            <a:avLst/>
            <a:gdLst>
              <a:gd name="connsiteX0" fmla="*/ 2112162 w 2417049"/>
              <a:gd name="connsiteY0" fmla="*/ 0 h 6858000"/>
              <a:gd name="connsiteX1" fmla="*/ 2417049 w 2417049"/>
              <a:gd name="connsiteY1" fmla="*/ 0 h 6858000"/>
              <a:gd name="connsiteX2" fmla="*/ 2394205 w 2417049"/>
              <a:gd name="connsiteY2" fmla="*/ 17461 h 6858000"/>
              <a:gd name="connsiteX3" fmla="*/ 741074 w 2417049"/>
              <a:gd name="connsiteY3" fmla="*/ 4217082 h 6858000"/>
              <a:gd name="connsiteX4" fmla="*/ 2004991 w 2417049"/>
              <a:gd name="connsiteY4" fmla="*/ 6804604 h 6858000"/>
              <a:gd name="connsiteX5" fmla="*/ 2062346 w 2417049"/>
              <a:gd name="connsiteY5" fmla="*/ 6858000 h 6858000"/>
              <a:gd name="connsiteX6" fmla="*/ 1953913 w 2417049"/>
              <a:gd name="connsiteY6" fmla="*/ 6858000 h 6858000"/>
              <a:gd name="connsiteX7" fmla="*/ 1693070 w 2417049"/>
              <a:gd name="connsiteY7" fmla="*/ 6599739 h 6858000"/>
              <a:gd name="connsiteX8" fmla="*/ 567934 w 2417049"/>
              <a:gd name="connsiteY8" fmla="*/ 4115040 h 6858000"/>
              <a:gd name="connsiteX9" fmla="*/ 2091112 w 2417049"/>
              <a:gd name="connsiteY9" fmla="*/ 17040 h 6858000"/>
              <a:gd name="connsiteX10" fmla="*/ 1672271 w 2417049"/>
              <a:gd name="connsiteY10" fmla="*/ 0 h 6858000"/>
              <a:gd name="connsiteX11" fmla="*/ 2094397 w 2417049"/>
              <a:gd name="connsiteY11" fmla="*/ 0 h 6858000"/>
              <a:gd name="connsiteX12" fmla="*/ 2073347 w 2417049"/>
              <a:gd name="connsiteY12" fmla="*/ 17040 h 6858000"/>
              <a:gd name="connsiteX13" fmla="*/ 550169 w 2417049"/>
              <a:gd name="connsiteY13" fmla="*/ 4115040 h 6858000"/>
              <a:gd name="connsiteX14" fmla="*/ 1675306 w 2417049"/>
              <a:gd name="connsiteY14" fmla="*/ 6599739 h 6858000"/>
              <a:gd name="connsiteX15" fmla="*/ 1936149 w 2417049"/>
              <a:gd name="connsiteY15" fmla="*/ 6858000 h 6858000"/>
              <a:gd name="connsiteX16" fmla="*/ 1682790 w 2417049"/>
              <a:gd name="connsiteY16" fmla="*/ 6858000 h 6858000"/>
              <a:gd name="connsiteX17" fmla="*/ 1434206 w 2417049"/>
              <a:gd name="connsiteY17" fmla="*/ 6615157 h 6858000"/>
              <a:gd name="connsiteX18" fmla="*/ 385335 w 2417049"/>
              <a:gd name="connsiteY18" fmla="*/ 4282319 h 6858000"/>
              <a:gd name="connsiteX19" fmla="*/ 1645413 w 2417049"/>
              <a:gd name="connsiteY19" fmla="*/ 27367 h 6858000"/>
              <a:gd name="connsiteX20" fmla="*/ 0 w 2417049"/>
              <a:gd name="connsiteY20" fmla="*/ 0 h 6858000"/>
              <a:gd name="connsiteX21" fmla="*/ 1654347 w 2417049"/>
              <a:gd name="connsiteY21" fmla="*/ 0 h 6858000"/>
              <a:gd name="connsiteX22" fmla="*/ 1626537 w 2417049"/>
              <a:gd name="connsiteY22" fmla="*/ 28337 h 6858000"/>
              <a:gd name="connsiteX23" fmla="*/ 366460 w 2417049"/>
              <a:gd name="connsiteY23" fmla="*/ 4283289 h 6858000"/>
              <a:gd name="connsiteX24" fmla="*/ 1415329 w 2417049"/>
              <a:gd name="connsiteY24" fmla="*/ 6616128 h 6858000"/>
              <a:gd name="connsiteX25" fmla="*/ 1662921 w 2417049"/>
              <a:gd name="connsiteY25" fmla="*/ 6858000 h 6858000"/>
              <a:gd name="connsiteX26" fmla="*/ 0 w 2417049"/>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17049" h="6858000">
                <a:moveTo>
                  <a:pt x="2112162" y="0"/>
                </a:moveTo>
                <a:lnTo>
                  <a:pt x="2417049" y="0"/>
                </a:lnTo>
                <a:lnTo>
                  <a:pt x="2394205" y="17461"/>
                </a:lnTo>
                <a:cubicBezTo>
                  <a:pt x="1333530" y="878708"/>
                  <a:pt x="741074" y="2437327"/>
                  <a:pt x="741074" y="4217082"/>
                </a:cubicBezTo>
                <a:cubicBezTo>
                  <a:pt x="741074" y="5418356"/>
                  <a:pt x="1303237" y="6132444"/>
                  <a:pt x="2004991" y="6804604"/>
                </a:cubicBezTo>
                <a:lnTo>
                  <a:pt x="2062346" y="6858000"/>
                </a:lnTo>
                <a:lnTo>
                  <a:pt x="1953913" y="6858000"/>
                </a:lnTo>
                <a:lnTo>
                  <a:pt x="1693070" y="6599739"/>
                </a:lnTo>
                <a:cubicBezTo>
                  <a:pt x="1064979" y="5955416"/>
                  <a:pt x="567934" y="5263323"/>
                  <a:pt x="567934" y="4115040"/>
                </a:cubicBezTo>
                <a:cubicBezTo>
                  <a:pt x="567934" y="2378351"/>
                  <a:pt x="1113816" y="857447"/>
                  <a:pt x="2091112" y="17040"/>
                </a:cubicBezTo>
                <a:close/>
                <a:moveTo>
                  <a:pt x="1672271" y="0"/>
                </a:moveTo>
                <a:lnTo>
                  <a:pt x="2094397" y="0"/>
                </a:lnTo>
                <a:lnTo>
                  <a:pt x="2073347" y="17040"/>
                </a:lnTo>
                <a:cubicBezTo>
                  <a:pt x="1096051" y="857447"/>
                  <a:pt x="550169" y="2378351"/>
                  <a:pt x="550169" y="4115040"/>
                </a:cubicBezTo>
                <a:cubicBezTo>
                  <a:pt x="550169" y="5263323"/>
                  <a:pt x="1047215" y="5955416"/>
                  <a:pt x="1675306" y="6599739"/>
                </a:cubicBezTo>
                <a:lnTo>
                  <a:pt x="1936149" y="6858000"/>
                </a:lnTo>
                <a:lnTo>
                  <a:pt x="1682790" y="6858000"/>
                </a:lnTo>
                <a:lnTo>
                  <a:pt x="1434206" y="6615157"/>
                </a:lnTo>
                <a:cubicBezTo>
                  <a:pt x="861085" y="6026831"/>
                  <a:pt x="428538" y="5350659"/>
                  <a:pt x="385335" y="4282319"/>
                </a:cubicBezTo>
                <a:cubicBezTo>
                  <a:pt x="315325" y="2551123"/>
                  <a:pt x="763271" y="995374"/>
                  <a:pt x="1645413" y="27367"/>
                </a:cubicBezTo>
                <a:close/>
                <a:moveTo>
                  <a:pt x="0" y="0"/>
                </a:moveTo>
                <a:lnTo>
                  <a:pt x="1654347" y="0"/>
                </a:lnTo>
                <a:lnTo>
                  <a:pt x="1626537" y="28337"/>
                </a:lnTo>
                <a:cubicBezTo>
                  <a:pt x="744394" y="996343"/>
                  <a:pt x="296450" y="2552094"/>
                  <a:pt x="366460" y="4283289"/>
                </a:cubicBezTo>
                <a:cubicBezTo>
                  <a:pt x="409662" y="5351630"/>
                  <a:pt x="842209" y="6027802"/>
                  <a:pt x="1415329" y="6616128"/>
                </a:cubicBezTo>
                <a:lnTo>
                  <a:pt x="1662921" y="6858000"/>
                </a:lnTo>
                <a:lnTo>
                  <a:pt x="0" y="6858000"/>
                </a:lnTo>
                <a:close/>
              </a:path>
            </a:pathLst>
          </a:custGeom>
          <a:solidFill>
            <a:schemeClr val="accent4"/>
          </a:solidFill>
        </p:spPr>
        <p:txBody>
          <a:bodyPr wrap="square">
            <a:noAutofit/>
          </a:bodyPr>
          <a:lstStyle/>
          <a:p>
            <a:r>
              <a:rPr lang="en-US"/>
              <a:t>Click icon to add picture</a:t>
            </a:r>
            <a:endParaRPr lang="en-US" dirty="0"/>
          </a:p>
        </p:txBody>
      </p:sp>
      <p:sp>
        <p:nvSpPr>
          <p:cNvPr id="24" name="Picture Placeholder 23">
            <a:extLst>
              <a:ext uri="{FF2B5EF4-FFF2-40B4-BE49-F238E27FC236}">
                <a16:creationId xmlns:a16="http://schemas.microsoft.com/office/drawing/2014/main" id="{CB6A8D76-E69B-4696-9428-6B1F02AB6FEC}"/>
              </a:ext>
            </a:extLst>
          </p:cNvPr>
          <p:cNvSpPr>
            <a:spLocks noGrp="1"/>
          </p:cNvSpPr>
          <p:nvPr>
            <p:ph type="pic" sz="quarter" idx="14"/>
          </p:nvPr>
        </p:nvSpPr>
        <p:spPr>
          <a:xfrm>
            <a:off x="9144296" y="1"/>
            <a:ext cx="3047704" cy="6857999"/>
          </a:xfrm>
          <a:custGeom>
            <a:avLst/>
            <a:gdLst>
              <a:gd name="connsiteX0" fmla="*/ 982019 w 3047704"/>
              <a:gd name="connsiteY0" fmla="*/ 0 h 6857999"/>
              <a:gd name="connsiteX1" fmla="*/ 3047704 w 3047704"/>
              <a:gd name="connsiteY1" fmla="*/ 0 h 6857999"/>
              <a:gd name="connsiteX2" fmla="*/ 3047704 w 3047704"/>
              <a:gd name="connsiteY2" fmla="*/ 6857999 h 6857999"/>
              <a:gd name="connsiteX3" fmla="*/ 314373 w 3047704"/>
              <a:gd name="connsiteY3" fmla="*/ 6857999 h 6857999"/>
              <a:gd name="connsiteX4" fmla="*/ 417053 w 3047704"/>
              <a:gd name="connsiteY4" fmla="*/ 6776130 h 6857999"/>
              <a:gd name="connsiteX5" fmla="*/ 2189706 w 3047704"/>
              <a:gd name="connsiteY5" fmla="*/ 3968277 h 6857999"/>
              <a:gd name="connsiteX6" fmla="*/ 1015028 w 3047704"/>
              <a:gd name="connsiteY6" fmla="*/ 35110 h 6857999"/>
              <a:gd name="connsiteX7" fmla="*/ 687894 w 3047704"/>
              <a:gd name="connsiteY7" fmla="*/ 0 h 6857999"/>
              <a:gd name="connsiteX8" fmla="*/ 962740 w 3047704"/>
              <a:gd name="connsiteY8" fmla="*/ 0 h 6857999"/>
              <a:gd name="connsiteX9" fmla="*/ 994866 w 3047704"/>
              <a:gd name="connsiteY9" fmla="*/ 34171 h 6857999"/>
              <a:gd name="connsiteX10" fmla="*/ 2169546 w 3047704"/>
              <a:gd name="connsiteY10" fmla="*/ 3967339 h 6857999"/>
              <a:gd name="connsiteX11" fmla="*/ 396891 w 3047704"/>
              <a:gd name="connsiteY11" fmla="*/ 6775192 h 6857999"/>
              <a:gd name="connsiteX12" fmla="*/ 293035 w 3047704"/>
              <a:gd name="connsiteY12" fmla="*/ 6857999 h 6857999"/>
              <a:gd name="connsiteX13" fmla="*/ 171208 w 3047704"/>
              <a:gd name="connsiteY13" fmla="*/ 6857999 h 6857999"/>
              <a:gd name="connsiteX14" fmla="*/ 426438 w 3047704"/>
              <a:gd name="connsiteY14" fmla="*/ 6651337 h 6857999"/>
              <a:gd name="connsiteX15" fmla="*/ 1972117 w 3047704"/>
              <a:gd name="connsiteY15" fmla="*/ 3859832 h 6857999"/>
              <a:gd name="connsiteX16" fmla="*/ 772975 w 3047704"/>
              <a:gd name="connsiteY16" fmla="*/ 99143 h 6857999"/>
              <a:gd name="connsiteX17" fmla="*/ 354738 w 3047704"/>
              <a:gd name="connsiteY17" fmla="*/ 0 h 6857999"/>
              <a:gd name="connsiteX18" fmla="*/ 663489 w 3047704"/>
              <a:gd name="connsiteY18" fmla="*/ 0 h 6857999"/>
              <a:gd name="connsiteX19" fmla="*/ 748570 w 3047704"/>
              <a:gd name="connsiteY19" fmla="*/ 99143 h 6857999"/>
              <a:gd name="connsiteX20" fmla="*/ 1947712 w 3047704"/>
              <a:gd name="connsiteY20" fmla="*/ 3859832 h 6857999"/>
              <a:gd name="connsiteX21" fmla="*/ 402035 w 3047704"/>
              <a:gd name="connsiteY21" fmla="*/ 6651337 h 6857999"/>
              <a:gd name="connsiteX22" fmla="*/ 146805 w 3047704"/>
              <a:gd name="connsiteY22" fmla="*/ 6857999 h 6857999"/>
              <a:gd name="connsiteX23" fmla="*/ 0 w 3047704"/>
              <a:gd name="connsiteY23" fmla="*/ 6857999 h 6857999"/>
              <a:gd name="connsiteX24" fmla="*/ 224325 w 3047704"/>
              <a:gd name="connsiteY24" fmla="*/ 6659295 h 6857999"/>
              <a:gd name="connsiteX25" fmla="*/ 1789426 w 3047704"/>
              <a:gd name="connsiteY25" fmla="*/ 3879328 h 6857999"/>
              <a:gd name="connsiteX26" fmla="*/ 517450 w 3047704"/>
              <a:gd name="connsiteY26" fmla="*/ 16065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7704" h="6857999">
                <a:moveTo>
                  <a:pt x="982019" y="0"/>
                </a:moveTo>
                <a:lnTo>
                  <a:pt x="3047704" y="0"/>
                </a:lnTo>
                <a:lnTo>
                  <a:pt x="3047704" y="6857999"/>
                </a:lnTo>
                <a:lnTo>
                  <a:pt x="314373" y="6857999"/>
                </a:lnTo>
                <a:lnTo>
                  <a:pt x="417053" y="6776130"/>
                </a:lnTo>
                <a:cubicBezTo>
                  <a:pt x="1327353" y="6049362"/>
                  <a:pt x="2128179" y="5345971"/>
                  <a:pt x="2189706" y="3968277"/>
                </a:cubicBezTo>
                <a:cubicBezTo>
                  <a:pt x="2259809" y="2398561"/>
                  <a:pt x="1843680" y="977981"/>
                  <a:pt x="1015028" y="35110"/>
                </a:cubicBezTo>
                <a:close/>
                <a:moveTo>
                  <a:pt x="687894" y="0"/>
                </a:moveTo>
                <a:lnTo>
                  <a:pt x="962740" y="0"/>
                </a:lnTo>
                <a:lnTo>
                  <a:pt x="994866" y="34171"/>
                </a:lnTo>
                <a:cubicBezTo>
                  <a:pt x="1823518" y="977043"/>
                  <a:pt x="2239649" y="2397622"/>
                  <a:pt x="2169546" y="3967339"/>
                </a:cubicBezTo>
                <a:cubicBezTo>
                  <a:pt x="2108017" y="5345033"/>
                  <a:pt x="1307191" y="6048423"/>
                  <a:pt x="396891" y="6775192"/>
                </a:cubicBezTo>
                <a:lnTo>
                  <a:pt x="293035" y="6857999"/>
                </a:lnTo>
                <a:lnTo>
                  <a:pt x="171208" y="6857999"/>
                </a:lnTo>
                <a:lnTo>
                  <a:pt x="426438" y="6651337"/>
                </a:lnTo>
                <a:cubicBezTo>
                  <a:pt x="1289290" y="5927454"/>
                  <a:pt x="1972117" y="5149903"/>
                  <a:pt x="1972117" y="3859832"/>
                </a:cubicBezTo>
                <a:cubicBezTo>
                  <a:pt x="1972117" y="2396483"/>
                  <a:pt x="1550289" y="1069500"/>
                  <a:pt x="772975" y="99143"/>
                </a:cubicBezTo>
                <a:close/>
                <a:moveTo>
                  <a:pt x="354738" y="0"/>
                </a:moveTo>
                <a:lnTo>
                  <a:pt x="663489" y="0"/>
                </a:lnTo>
                <a:lnTo>
                  <a:pt x="748570" y="99143"/>
                </a:lnTo>
                <a:cubicBezTo>
                  <a:pt x="1525884" y="1069500"/>
                  <a:pt x="1947712" y="2396483"/>
                  <a:pt x="1947712" y="3859832"/>
                </a:cubicBezTo>
                <a:cubicBezTo>
                  <a:pt x="1947712" y="5149903"/>
                  <a:pt x="1264887" y="5927454"/>
                  <a:pt x="402035" y="6651337"/>
                </a:cubicBezTo>
                <a:lnTo>
                  <a:pt x="146805" y="6857999"/>
                </a:lnTo>
                <a:lnTo>
                  <a:pt x="0" y="6857999"/>
                </a:lnTo>
                <a:lnTo>
                  <a:pt x="224325" y="6659295"/>
                </a:lnTo>
                <a:cubicBezTo>
                  <a:pt x="1058386" y="5919526"/>
                  <a:pt x="1789426" y="5207144"/>
                  <a:pt x="1789426" y="3879328"/>
                </a:cubicBezTo>
                <a:cubicBezTo>
                  <a:pt x="1789426" y="2373164"/>
                  <a:pt x="1337813" y="1030748"/>
                  <a:pt x="517450" y="160650"/>
                </a:cubicBezTo>
                <a:close/>
              </a:path>
            </a:pathLst>
          </a:custGeom>
          <a:solidFill>
            <a:schemeClr val="accent4"/>
          </a:solidFill>
        </p:spPr>
        <p:txBody>
          <a:bodyPr wrap="square">
            <a:noAutofit/>
          </a:bodyPr>
          <a:lstStyle/>
          <a:p>
            <a:r>
              <a:rPr lang="en-US"/>
              <a:t>Click icon to add picture</a:t>
            </a:r>
            <a:endParaRPr lang="en-US" dirty="0"/>
          </a:p>
        </p:txBody>
      </p:sp>
      <p:sp>
        <p:nvSpPr>
          <p:cNvPr id="28" name="Content Placeholder 2">
            <a:extLst>
              <a:ext uri="{FF2B5EF4-FFF2-40B4-BE49-F238E27FC236}">
                <a16:creationId xmlns:a16="http://schemas.microsoft.com/office/drawing/2014/main" id="{9DCF97C3-1A74-41B6-B2C1-6FE1B2E30B98}"/>
              </a:ext>
            </a:extLst>
          </p:cNvPr>
          <p:cNvSpPr>
            <a:spLocks noGrp="1"/>
          </p:cNvSpPr>
          <p:nvPr>
            <p:ph idx="1"/>
          </p:nvPr>
        </p:nvSpPr>
        <p:spPr>
          <a:xfrm>
            <a:off x="1828800" y="2775004"/>
            <a:ext cx="7973568" cy="3189233"/>
          </a:xfrm>
        </p:spPr>
        <p:txBody>
          <a:bodyPr/>
          <a:lstStyle/>
          <a:p>
            <a:pPr lvl="0"/>
            <a:r>
              <a:rPr lang="en-US"/>
              <a:t>Click to edit Master text styles</a:t>
            </a:r>
          </a:p>
        </p:txBody>
      </p:sp>
      <p:sp>
        <p:nvSpPr>
          <p:cNvPr id="18" name="Footer Placeholder 4">
            <a:extLst>
              <a:ext uri="{FF2B5EF4-FFF2-40B4-BE49-F238E27FC236}">
                <a16:creationId xmlns:a16="http://schemas.microsoft.com/office/drawing/2014/main" id="{22DA349A-7C69-42D7-B16F-02B87068D19C}"/>
              </a:ext>
            </a:extLst>
          </p:cNvPr>
          <p:cNvSpPr>
            <a:spLocks noGrp="1"/>
          </p:cNvSpPr>
          <p:nvPr>
            <p:ph type="ftr" sz="quarter" idx="11"/>
          </p:nvPr>
        </p:nvSpPr>
        <p:spPr>
          <a:xfrm>
            <a:off x="1828800" y="6172200"/>
            <a:ext cx="5667375" cy="457200"/>
          </a:xfrm>
        </p:spPr>
        <p:txBody>
          <a:bodyPr/>
          <a:lstStyle>
            <a:lvl1pPr>
              <a:defRPr>
                <a:solidFill>
                  <a:schemeClr val="tx1"/>
                </a:solidFill>
                <a:effectLst/>
              </a:defRPr>
            </a:lvl1pPr>
          </a:lstStyle>
          <a:p>
            <a:r>
              <a:rPr lang="en-US" dirty="0"/>
              <a:t>Sample Footer Text</a:t>
            </a:r>
          </a:p>
        </p:txBody>
      </p:sp>
      <p:sp>
        <p:nvSpPr>
          <p:cNvPr id="19" name="Date Placeholder 3">
            <a:extLst>
              <a:ext uri="{FF2B5EF4-FFF2-40B4-BE49-F238E27FC236}">
                <a16:creationId xmlns:a16="http://schemas.microsoft.com/office/drawing/2014/main" id="{F10113C0-83F9-406D-A6A7-8FB380833304}"/>
              </a:ext>
            </a:extLst>
          </p:cNvPr>
          <p:cNvSpPr>
            <a:spLocks noGrp="1"/>
          </p:cNvSpPr>
          <p:nvPr>
            <p:ph type="dt" sz="half" idx="10"/>
          </p:nvPr>
        </p:nvSpPr>
        <p:spPr>
          <a:xfrm>
            <a:off x="7854696" y="6172200"/>
            <a:ext cx="2840083" cy="457200"/>
          </a:xfrm>
        </p:spPr>
        <p:txBody>
          <a:bodyPr/>
          <a:lstStyle>
            <a:lvl1pPr>
              <a:defRPr>
                <a:solidFill>
                  <a:schemeClr val="tx1"/>
                </a:solidFill>
                <a:effectLst/>
              </a:defRPr>
            </a:lvl1pPr>
          </a:lstStyle>
          <a:p>
            <a:r>
              <a:rPr lang="en-US" dirty="0"/>
              <a:t>2/3/20XX</a:t>
            </a:r>
          </a:p>
        </p:txBody>
      </p:sp>
      <p:sp>
        <p:nvSpPr>
          <p:cNvPr id="14" name="Slide Number Placeholder 31">
            <a:extLst>
              <a:ext uri="{FF2B5EF4-FFF2-40B4-BE49-F238E27FC236}">
                <a16:creationId xmlns:a16="http://schemas.microsoft.com/office/drawing/2014/main" id="{738131C9-BB2B-4B17-B369-266A658BEFCF}"/>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
        <p:nvSpPr>
          <p:cNvPr id="25" name="Freeform: Shape 24">
            <a:extLst>
              <a:ext uri="{FF2B5EF4-FFF2-40B4-BE49-F238E27FC236}">
                <a16:creationId xmlns:a16="http://schemas.microsoft.com/office/drawing/2014/main" id="{C3103935-D578-4E74-AD03-634BD4A5615B}"/>
              </a:ext>
              <a:ext uri="{C183D7F6-B498-43B3-948B-1728B52AA6E4}">
                <adec:decorative xmlns:adec="http://schemas.microsoft.com/office/drawing/2017/decorative" val="1"/>
              </a:ext>
            </a:extLst>
          </p:cNvPr>
          <p:cNvSpPr/>
          <p:nvPr userDrawn="1"/>
        </p:nvSpPr>
        <p:spPr>
          <a:xfrm flipH="1">
            <a:off x="359337" y="0"/>
            <a:ext cx="1323453" cy="6858000"/>
          </a:xfrm>
          <a:custGeom>
            <a:avLst/>
            <a:gdLst>
              <a:gd name="connsiteX0" fmla="*/ 28443 w 1323453"/>
              <a:gd name="connsiteY0" fmla="*/ 0 h 6858000"/>
              <a:gd name="connsiteX1" fmla="*/ 10519 w 1323453"/>
              <a:gd name="connsiteY1" fmla="*/ 0 h 6858000"/>
              <a:gd name="connsiteX2" fmla="*/ 37377 w 1323453"/>
              <a:gd name="connsiteY2" fmla="*/ 27367 h 6858000"/>
              <a:gd name="connsiteX3" fmla="*/ 1297455 w 1323453"/>
              <a:gd name="connsiteY3" fmla="*/ 4282319 h 6858000"/>
              <a:gd name="connsiteX4" fmla="*/ 248584 w 1323453"/>
              <a:gd name="connsiteY4" fmla="*/ 6615157 h 6858000"/>
              <a:gd name="connsiteX5" fmla="*/ 0 w 1323453"/>
              <a:gd name="connsiteY5" fmla="*/ 6858000 h 6858000"/>
              <a:gd name="connsiteX6" fmla="*/ 19869 w 1323453"/>
              <a:gd name="connsiteY6" fmla="*/ 6858000 h 6858000"/>
              <a:gd name="connsiteX7" fmla="*/ 267461 w 1323453"/>
              <a:gd name="connsiteY7" fmla="*/ 6616128 h 6858000"/>
              <a:gd name="connsiteX8" fmla="*/ 1316330 w 1323453"/>
              <a:gd name="connsiteY8" fmla="*/ 4283289 h 6858000"/>
              <a:gd name="connsiteX9" fmla="*/ 56253 w 1323453"/>
              <a:gd name="connsiteY9" fmla="*/ 283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3453" h="6858000">
                <a:moveTo>
                  <a:pt x="28443" y="0"/>
                </a:moveTo>
                <a:lnTo>
                  <a:pt x="10519" y="0"/>
                </a:lnTo>
                <a:lnTo>
                  <a:pt x="37377" y="27367"/>
                </a:lnTo>
                <a:cubicBezTo>
                  <a:pt x="919519" y="995374"/>
                  <a:pt x="1367465" y="2551123"/>
                  <a:pt x="1297455" y="4282319"/>
                </a:cubicBezTo>
                <a:cubicBezTo>
                  <a:pt x="1254252" y="5350659"/>
                  <a:pt x="821705" y="6026831"/>
                  <a:pt x="248584" y="6615157"/>
                </a:cubicBezTo>
                <a:lnTo>
                  <a:pt x="0" y="6858000"/>
                </a:lnTo>
                <a:lnTo>
                  <a:pt x="19869" y="6858000"/>
                </a:lnTo>
                <a:lnTo>
                  <a:pt x="267461" y="6616128"/>
                </a:lnTo>
                <a:cubicBezTo>
                  <a:pt x="840581" y="6027802"/>
                  <a:pt x="1273128" y="5351630"/>
                  <a:pt x="1316330" y="4283289"/>
                </a:cubicBezTo>
                <a:cubicBezTo>
                  <a:pt x="1386340" y="2552094"/>
                  <a:pt x="938396" y="996343"/>
                  <a:pt x="56253" y="2833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9" name="Freeform: Shape 28">
            <a:extLst>
              <a:ext uri="{FF2B5EF4-FFF2-40B4-BE49-F238E27FC236}">
                <a16:creationId xmlns:a16="http://schemas.microsoft.com/office/drawing/2014/main" id="{AF9FDE73-1B6C-41BC-BDF9-CA5660397890}"/>
              </a:ext>
              <a:ext uri="{C183D7F6-B498-43B3-948B-1728B52AA6E4}">
                <adec:decorative xmlns:adec="http://schemas.microsoft.com/office/drawing/2017/decorative" val="1"/>
              </a:ext>
            </a:extLst>
          </p:cNvPr>
          <p:cNvSpPr/>
          <p:nvPr userDrawn="1"/>
        </p:nvSpPr>
        <p:spPr>
          <a:xfrm>
            <a:off x="550169" y="0"/>
            <a:ext cx="1561993" cy="6858000"/>
          </a:xfrm>
          <a:custGeom>
            <a:avLst/>
            <a:gdLst>
              <a:gd name="connsiteX0" fmla="*/ 1544228 w 1561993"/>
              <a:gd name="connsiteY0" fmla="*/ 0 h 6858000"/>
              <a:gd name="connsiteX1" fmla="*/ 1561993 w 1561993"/>
              <a:gd name="connsiteY1" fmla="*/ 0 h 6858000"/>
              <a:gd name="connsiteX2" fmla="*/ 1540943 w 1561993"/>
              <a:gd name="connsiteY2" fmla="*/ 17040 h 6858000"/>
              <a:gd name="connsiteX3" fmla="*/ 17765 w 1561993"/>
              <a:gd name="connsiteY3" fmla="*/ 4115040 h 6858000"/>
              <a:gd name="connsiteX4" fmla="*/ 1142901 w 1561993"/>
              <a:gd name="connsiteY4" fmla="*/ 6599739 h 6858000"/>
              <a:gd name="connsiteX5" fmla="*/ 1403744 w 1561993"/>
              <a:gd name="connsiteY5" fmla="*/ 6858000 h 6858000"/>
              <a:gd name="connsiteX6" fmla="*/ 1385980 w 1561993"/>
              <a:gd name="connsiteY6" fmla="*/ 6858000 h 6858000"/>
              <a:gd name="connsiteX7" fmla="*/ 1125137 w 1561993"/>
              <a:gd name="connsiteY7" fmla="*/ 6599739 h 6858000"/>
              <a:gd name="connsiteX8" fmla="*/ 0 w 1561993"/>
              <a:gd name="connsiteY8" fmla="*/ 4115040 h 6858000"/>
              <a:gd name="connsiteX9" fmla="*/ 1523178 w 1561993"/>
              <a:gd name="connsiteY9" fmla="*/ 17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1993" h="6858000">
                <a:moveTo>
                  <a:pt x="1544228" y="0"/>
                </a:moveTo>
                <a:lnTo>
                  <a:pt x="1561993" y="0"/>
                </a:lnTo>
                <a:lnTo>
                  <a:pt x="1540943" y="17040"/>
                </a:lnTo>
                <a:cubicBezTo>
                  <a:pt x="563647" y="857447"/>
                  <a:pt x="17765" y="2378351"/>
                  <a:pt x="17765" y="4115040"/>
                </a:cubicBezTo>
                <a:cubicBezTo>
                  <a:pt x="17765" y="5263323"/>
                  <a:pt x="514810" y="5955416"/>
                  <a:pt x="1142901" y="6599739"/>
                </a:cubicBezTo>
                <a:lnTo>
                  <a:pt x="1403744" y="6858000"/>
                </a:lnTo>
                <a:lnTo>
                  <a:pt x="1385980" y="6858000"/>
                </a:lnTo>
                <a:lnTo>
                  <a:pt x="1125137" y="6599739"/>
                </a:lnTo>
                <a:cubicBezTo>
                  <a:pt x="497046" y="5955416"/>
                  <a:pt x="0" y="5263323"/>
                  <a:pt x="0" y="4115040"/>
                </a:cubicBezTo>
                <a:cubicBezTo>
                  <a:pt x="0" y="2378351"/>
                  <a:pt x="545882" y="857447"/>
                  <a:pt x="1523178" y="1704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372902A6-3D21-43DD-95F6-88542794C4D0}"/>
              </a:ext>
              <a:ext uri="{C183D7F6-B498-43B3-948B-1728B52AA6E4}">
                <adec:decorative xmlns:adec="http://schemas.microsoft.com/office/drawing/2017/decorative" val="1"/>
              </a:ext>
            </a:extLst>
          </p:cNvPr>
          <p:cNvSpPr/>
          <p:nvPr userDrawn="1"/>
        </p:nvSpPr>
        <p:spPr>
          <a:xfrm>
            <a:off x="9291101" y="0"/>
            <a:ext cx="1825312" cy="6858000"/>
          </a:xfrm>
          <a:custGeom>
            <a:avLst/>
            <a:gdLst>
              <a:gd name="connsiteX0" fmla="*/ 516683 w 1825312"/>
              <a:gd name="connsiteY0" fmla="*/ 0 h 6858000"/>
              <a:gd name="connsiteX1" fmla="*/ 541088 w 1825312"/>
              <a:gd name="connsiteY1" fmla="*/ 0 h 6858000"/>
              <a:gd name="connsiteX2" fmla="*/ 626170 w 1825312"/>
              <a:gd name="connsiteY2" fmla="*/ 99144 h 6858000"/>
              <a:gd name="connsiteX3" fmla="*/ 1825312 w 1825312"/>
              <a:gd name="connsiteY3" fmla="*/ 3859833 h 6858000"/>
              <a:gd name="connsiteX4" fmla="*/ 279633 w 1825312"/>
              <a:gd name="connsiteY4" fmla="*/ 6651338 h 6858000"/>
              <a:gd name="connsiteX5" fmla="*/ 24403 w 1825312"/>
              <a:gd name="connsiteY5" fmla="*/ 6858000 h 6858000"/>
              <a:gd name="connsiteX6" fmla="*/ 0 w 1825312"/>
              <a:gd name="connsiteY6" fmla="*/ 6858000 h 6858000"/>
              <a:gd name="connsiteX7" fmla="*/ 255230 w 1825312"/>
              <a:gd name="connsiteY7" fmla="*/ 6651338 h 6858000"/>
              <a:gd name="connsiteX8" fmla="*/ 1800907 w 1825312"/>
              <a:gd name="connsiteY8" fmla="*/ 3859833 h 6858000"/>
              <a:gd name="connsiteX9" fmla="*/ 601765 w 1825312"/>
              <a:gd name="connsiteY9" fmla="*/ 991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312" h="6858000">
                <a:moveTo>
                  <a:pt x="516683" y="0"/>
                </a:moveTo>
                <a:lnTo>
                  <a:pt x="541088" y="0"/>
                </a:lnTo>
                <a:lnTo>
                  <a:pt x="626170" y="99144"/>
                </a:lnTo>
                <a:cubicBezTo>
                  <a:pt x="1403484" y="1069501"/>
                  <a:pt x="1825312" y="2396484"/>
                  <a:pt x="1825312" y="3859833"/>
                </a:cubicBezTo>
                <a:cubicBezTo>
                  <a:pt x="1825312" y="5149904"/>
                  <a:pt x="1142485" y="5927455"/>
                  <a:pt x="279633" y="6651338"/>
                </a:cubicBezTo>
                <a:lnTo>
                  <a:pt x="24403" y="6858000"/>
                </a:lnTo>
                <a:lnTo>
                  <a:pt x="0" y="6858000"/>
                </a:lnTo>
                <a:lnTo>
                  <a:pt x="255230" y="6651338"/>
                </a:lnTo>
                <a:cubicBezTo>
                  <a:pt x="1118082" y="5927455"/>
                  <a:pt x="1800907" y="5149904"/>
                  <a:pt x="1800907" y="3859833"/>
                </a:cubicBezTo>
                <a:cubicBezTo>
                  <a:pt x="1800907" y="2396484"/>
                  <a:pt x="1379079" y="1069501"/>
                  <a:pt x="601765" y="9914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F0B134F2-3D84-48E8-B16A-0DBCF9E8DC9D}"/>
              </a:ext>
              <a:ext uri="{C183D7F6-B498-43B3-948B-1728B52AA6E4}">
                <adec:decorative xmlns:adec="http://schemas.microsoft.com/office/drawing/2017/decorative" val="1"/>
              </a:ext>
            </a:extLst>
          </p:cNvPr>
          <p:cNvSpPr/>
          <p:nvPr userDrawn="1"/>
        </p:nvSpPr>
        <p:spPr>
          <a:xfrm>
            <a:off x="9437331" y="0"/>
            <a:ext cx="1904278" cy="6858000"/>
          </a:xfrm>
          <a:custGeom>
            <a:avLst/>
            <a:gdLst>
              <a:gd name="connsiteX0" fmla="*/ 624262 w 1775065"/>
              <a:gd name="connsiteY0" fmla="*/ 0 h 6858000"/>
              <a:gd name="connsiteX1" fmla="*/ 642233 w 1775065"/>
              <a:gd name="connsiteY1" fmla="*/ 0 h 6858000"/>
              <a:gd name="connsiteX2" fmla="*/ 673003 w 1775065"/>
              <a:gd name="connsiteY2" fmla="*/ 35111 h 6858000"/>
              <a:gd name="connsiteX3" fmla="*/ 1767974 w 1775065"/>
              <a:gd name="connsiteY3" fmla="*/ 3968278 h 6858000"/>
              <a:gd name="connsiteX4" fmla="*/ 115603 w 1775065"/>
              <a:gd name="connsiteY4" fmla="*/ 6776131 h 6858000"/>
              <a:gd name="connsiteX5" fmla="*/ 19890 w 1775065"/>
              <a:gd name="connsiteY5" fmla="*/ 6858000 h 6858000"/>
              <a:gd name="connsiteX6" fmla="*/ 0 w 1775065"/>
              <a:gd name="connsiteY6" fmla="*/ 6858000 h 6858000"/>
              <a:gd name="connsiteX7" fmla="*/ 96809 w 1775065"/>
              <a:gd name="connsiteY7" fmla="*/ 6775193 h 6858000"/>
              <a:gd name="connsiteX8" fmla="*/ 1749182 w 1775065"/>
              <a:gd name="connsiteY8" fmla="*/ 3967340 h 6858000"/>
              <a:gd name="connsiteX9" fmla="*/ 654209 w 1775065"/>
              <a:gd name="connsiteY9" fmla="*/ 341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5065" h="6858000">
                <a:moveTo>
                  <a:pt x="624262" y="0"/>
                </a:moveTo>
                <a:lnTo>
                  <a:pt x="642233" y="0"/>
                </a:lnTo>
                <a:lnTo>
                  <a:pt x="673003" y="35111"/>
                </a:lnTo>
                <a:cubicBezTo>
                  <a:pt x="1445427" y="977982"/>
                  <a:pt x="1833320" y="2398562"/>
                  <a:pt x="1767974" y="3968278"/>
                </a:cubicBezTo>
                <a:cubicBezTo>
                  <a:pt x="1710622" y="5345972"/>
                  <a:pt x="964135" y="6049363"/>
                  <a:pt x="115603" y="6776131"/>
                </a:cubicBezTo>
                <a:lnTo>
                  <a:pt x="19890" y="6858000"/>
                </a:lnTo>
                <a:lnTo>
                  <a:pt x="0" y="6858000"/>
                </a:lnTo>
                <a:lnTo>
                  <a:pt x="96809" y="6775193"/>
                </a:lnTo>
                <a:cubicBezTo>
                  <a:pt x="945341" y="6048424"/>
                  <a:pt x="1691828" y="5345034"/>
                  <a:pt x="1749182" y="3967340"/>
                </a:cubicBezTo>
                <a:cubicBezTo>
                  <a:pt x="1814528" y="2397623"/>
                  <a:pt x="1426634" y="977044"/>
                  <a:pt x="654209" y="34172"/>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692708128"/>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58B35E44-8881-47EA-963A-54C1FF6BDE21}"/>
              </a:ext>
            </a:extLst>
          </p:cNvPr>
          <p:cNvSpPr>
            <a:spLocks noGrp="1"/>
          </p:cNvSpPr>
          <p:nvPr>
            <p:ph type="pic" sz="quarter" idx="14"/>
          </p:nvPr>
        </p:nvSpPr>
        <p:spPr>
          <a:xfrm>
            <a:off x="-152" y="-1"/>
            <a:ext cx="12192152" cy="6858000"/>
          </a:xfrm>
          <a:custGeom>
            <a:avLst/>
            <a:gdLst>
              <a:gd name="connsiteX0" fmla="*/ 0 w 12192152"/>
              <a:gd name="connsiteY0" fmla="*/ 0 h 6858000"/>
              <a:gd name="connsiteX1" fmla="*/ 12192000 w 12192152"/>
              <a:gd name="connsiteY1" fmla="*/ 0 h 6858000"/>
              <a:gd name="connsiteX2" fmla="*/ 12192000 w 12192152"/>
              <a:gd name="connsiteY2" fmla="*/ 1230313 h 6858000"/>
              <a:gd name="connsiteX3" fmla="*/ 12192152 w 12192152"/>
              <a:gd name="connsiteY3" fmla="*/ 1230313 h 6858000"/>
              <a:gd name="connsiteX4" fmla="*/ 12192152 w 12192152"/>
              <a:gd name="connsiteY4" fmla="*/ 6858000 h 6858000"/>
              <a:gd name="connsiteX5" fmla="*/ 12192000 w 12192152"/>
              <a:gd name="connsiteY5" fmla="*/ 6858000 h 6858000"/>
              <a:gd name="connsiteX6" fmla="*/ 11611208 w 12192152"/>
              <a:gd name="connsiteY6" fmla="*/ 6858000 h 6858000"/>
              <a:gd name="connsiteX7" fmla="*/ 8258426 w 12192152"/>
              <a:gd name="connsiteY7" fmla="*/ 6858000 h 6858000"/>
              <a:gd name="connsiteX8" fmla="*/ 6400952 w 12192152"/>
              <a:gd name="connsiteY8" fmla="*/ 6858000 h 6858000"/>
              <a:gd name="connsiteX9" fmla="*/ 0 w 12192152"/>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152" h="6858000">
                <a:moveTo>
                  <a:pt x="0" y="0"/>
                </a:moveTo>
                <a:lnTo>
                  <a:pt x="12192000" y="0"/>
                </a:lnTo>
                <a:lnTo>
                  <a:pt x="12192000" y="1230313"/>
                </a:lnTo>
                <a:lnTo>
                  <a:pt x="12192152" y="1230313"/>
                </a:lnTo>
                <a:lnTo>
                  <a:pt x="12192152" y="6858000"/>
                </a:lnTo>
                <a:lnTo>
                  <a:pt x="12192000" y="6858000"/>
                </a:lnTo>
                <a:lnTo>
                  <a:pt x="11611208" y="6858000"/>
                </a:lnTo>
                <a:lnTo>
                  <a:pt x="8258426" y="6858000"/>
                </a:lnTo>
                <a:lnTo>
                  <a:pt x="6400952" y="6858000"/>
                </a:lnTo>
                <a:lnTo>
                  <a:pt x="0" y="6858000"/>
                </a:lnTo>
                <a:close/>
              </a:path>
            </a:pathLst>
          </a:custGeom>
          <a:solidFill>
            <a:schemeClr val="accent4"/>
          </a:solidFill>
        </p:spPr>
        <p:txBody>
          <a:bodyPr wrap="square">
            <a:noAutofit/>
          </a:bodyPr>
          <a:lstStyle/>
          <a:p>
            <a:r>
              <a:rPr lang="en-US"/>
              <a:t>Click icon to add picture</a:t>
            </a:r>
          </a:p>
        </p:txBody>
      </p:sp>
      <p:sp>
        <p:nvSpPr>
          <p:cNvPr id="22" name="Title 21">
            <a:extLst>
              <a:ext uri="{FF2B5EF4-FFF2-40B4-BE49-F238E27FC236}">
                <a16:creationId xmlns:a16="http://schemas.microsoft.com/office/drawing/2014/main" id="{D3AC31D1-956B-4E28-946A-2C96547A207A}"/>
              </a:ext>
            </a:extLst>
          </p:cNvPr>
          <p:cNvSpPr>
            <a:spLocks noGrp="1"/>
          </p:cNvSpPr>
          <p:nvPr>
            <p:ph type="title"/>
          </p:nvPr>
        </p:nvSpPr>
        <p:spPr>
          <a:xfrm>
            <a:off x="7260958" y="2256519"/>
            <a:ext cx="4931041" cy="4601481"/>
          </a:xfrm>
          <a:custGeom>
            <a:avLst/>
            <a:gdLst>
              <a:gd name="connsiteX0" fmla="*/ 2486924 w 4930888"/>
              <a:gd name="connsiteY0" fmla="*/ 1242 h 4601481"/>
              <a:gd name="connsiteX1" fmla="*/ 3569373 w 4930888"/>
              <a:gd name="connsiteY1" fmla="*/ 324180 h 4601481"/>
              <a:gd name="connsiteX2" fmla="*/ 4856237 w 4930888"/>
              <a:gd name="connsiteY2" fmla="*/ 1766523 h 4601481"/>
              <a:gd name="connsiteX3" fmla="*/ 4930888 w 4930888"/>
              <a:gd name="connsiteY3" fmla="*/ 1950929 h 4601481"/>
              <a:gd name="connsiteX4" fmla="*/ 4930887 w 4930888"/>
              <a:gd name="connsiteY4" fmla="*/ 3928932 h 4601481"/>
              <a:gd name="connsiteX5" fmla="*/ 4836867 w 4930888"/>
              <a:gd name="connsiteY5" fmla="*/ 4118749 h 4601481"/>
              <a:gd name="connsiteX6" fmla="*/ 4475081 w 4930888"/>
              <a:gd name="connsiteY6" fmla="*/ 4521219 h 4601481"/>
              <a:gd name="connsiteX7" fmla="*/ 4350096 w 4930888"/>
              <a:gd name="connsiteY7" fmla="*/ 4601481 h 4601481"/>
              <a:gd name="connsiteX8" fmla="*/ 997314 w 4930888"/>
              <a:gd name="connsiteY8" fmla="*/ 4601481 h 4601481"/>
              <a:gd name="connsiteX9" fmla="*/ 892839 w 4930888"/>
              <a:gd name="connsiteY9" fmla="*/ 4484500 h 4601481"/>
              <a:gd name="connsiteX10" fmla="*/ 407190 w 4930888"/>
              <a:gd name="connsiteY10" fmla="*/ 3560851 h 4601481"/>
              <a:gd name="connsiteX11" fmla="*/ 201278 w 4930888"/>
              <a:gd name="connsiteY11" fmla="*/ 1442390 h 4601481"/>
              <a:gd name="connsiteX12" fmla="*/ 2486924 w 4930888"/>
              <a:gd name="connsiteY12" fmla="*/ 1242 h 460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30888" h="4601481">
                <a:moveTo>
                  <a:pt x="2486924" y="1242"/>
                </a:moveTo>
                <a:cubicBezTo>
                  <a:pt x="2843346" y="13471"/>
                  <a:pt x="3209340" y="116315"/>
                  <a:pt x="3569373" y="324180"/>
                </a:cubicBezTo>
                <a:cubicBezTo>
                  <a:pt x="4132717" y="649427"/>
                  <a:pt x="4585942" y="1173552"/>
                  <a:pt x="4856237" y="1766523"/>
                </a:cubicBezTo>
                <a:lnTo>
                  <a:pt x="4930888" y="1950929"/>
                </a:lnTo>
                <a:lnTo>
                  <a:pt x="4930887" y="3928932"/>
                </a:lnTo>
                <a:lnTo>
                  <a:pt x="4836867" y="4118749"/>
                </a:lnTo>
                <a:cubicBezTo>
                  <a:pt x="4733860" y="4297162"/>
                  <a:pt x="4611784" y="4422506"/>
                  <a:pt x="4475081" y="4521219"/>
                </a:cubicBezTo>
                <a:lnTo>
                  <a:pt x="4350096" y="4601481"/>
                </a:lnTo>
                <a:lnTo>
                  <a:pt x="997314" y="4601481"/>
                </a:lnTo>
                <a:lnTo>
                  <a:pt x="892839" y="4484500"/>
                </a:lnTo>
                <a:cubicBezTo>
                  <a:pt x="678468" y="4214960"/>
                  <a:pt x="542823" y="3894418"/>
                  <a:pt x="407190" y="3560851"/>
                </a:cubicBezTo>
                <a:cubicBezTo>
                  <a:pt x="109258" y="2828168"/>
                  <a:pt x="-222538" y="2176460"/>
                  <a:pt x="201278" y="1442390"/>
                </a:cubicBezTo>
                <a:cubicBezTo>
                  <a:pt x="727746" y="530520"/>
                  <a:pt x="1576072" y="-30012"/>
                  <a:pt x="2486924" y="1242"/>
                </a:cubicBezTo>
                <a:close/>
              </a:path>
            </a:pathLst>
          </a:custGeom>
          <a:solidFill>
            <a:schemeClr val="bg1">
              <a:alpha val="80000"/>
            </a:schemeClr>
          </a:solidFill>
          <a:effectLst>
            <a:outerShdw sx="110000" sy="110000" algn="ctr" rotWithShape="0">
              <a:schemeClr val="bg1">
                <a:alpha val="50000"/>
              </a:schemeClr>
            </a:outerShdw>
          </a:effectLst>
        </p:spPr>
        <p:txBody>
          <a:bodyPr wrap="square" lIns="548640" rIns="457200" bIns="1737360">
            <a:noAutofit/>
          </a:bodyPr>
          <a:lstStyle>
            <a:lvl1pPr>
              <a:lnSpc>
                <a:spcPct val="110000"/>
              </a:lnSpc>
              <a:defRPr sz="2400" spc="0" baseline="0"/>
            </a:lvl1pPr>
          </a:lstStyle>
          <a:p>
            <a:r>
              <a:rPr lang="en-US"/>
              <a:t>Click to edit Master title style</a:t>
            </a:r>
            <a:endParaRPr lang="en-US" dirty="0"/>
          </a:p>
        </p:txBody>
      </p:sp>
      <p:sp>
        <p:nvSpPr>
          <p:cNvPr id="21" name="Freeform: Shape 20">
            <a:extLst>
              <a:ext uri="{FF2B5EF4-FFF2-40B4-BE49-F238E27FC236}">
                <a16:creationId xmlns:a16="http://schemas.microsoft.com/office/drawing/2014/main" id="{EDA0673F-81CD-4FD2-A0E2-2B800F67CD54}"/>
              </a:ext>
              <a:ext uri="{C183D7F6-B498-43B3-948B-1728B52AA6E4}">
                <adec:decorative xmlns:adec="http://schemas.microsoft.com/office/drawing/2017/decorative" val="1"/>
              </a:ext>
            </a:extLst>
          </p:cNvPr>
          <p:cNvSpPr/>
          <p:nvPr userDrawn="1"/>
        </p:nvSpPr>
        <p:spPr>
          <a:xfrm>
            <a:off x="6781549" y="1757155"/>
            <a:ext cx="5433311" cy="5118625"/>
          </a:xfrm>
          <a:custGeom>
            <a:avLst/>
            <a:gdLst>
              <a:gd name="connsiteX0" fmla="*/ 2885375 w 5448246"/>
              <a:gd name="connsiteY0" fmla="*/ 1442 h 5156012"/>
              <a:gd name="connsiteX1" fmla="*/ 4141251 w 5448246"/>
              <a:gd name="connsiteY1" fmla="*/ 376120 h 5156012"/>
              <a:gd name="connsiteX2" fmla="*/ 5315487 w 5448246"/>
              <a:gd name="connsiteY2" fmla="*/ 1482940 h 5156012"/>
              <a:gd name="connsiteX3" fmla="*/ 5448246 w 5448246"/>
              <a:gd name="connsiteY3" fmla="*/ 1697243 h 5156012"/>
              <a:gd name="connsiteX4" fmla="*/ 5448246 w 5448246"/>
              <a:gd name="connsiteY4" fmla="*/ 5009611 h 5156012"/>
              <a:gd name="connsiteX5" fmla="*/ 5416607 w 5448246"/>
              <a:gd name="connsiteY5" fmla="*/ 5046802 h 5156012"/>
              <a:gd name="connsiteX6" fmla="*/ 5344828 w 5448246"/>
              <a:gd name="connsiteY6" fmla="*/ 5119639 h 5156012"/>
              <a:gd name="connsiteX7" fmla="*/ 5300719 w 5448246"/>
              <a:gd name="connsiteY7" fmla="*/ 5156012 h 5156012"/>
              <a:gd name="connsiteX8" fmla="*/ 1002287 w 5448246"/>
              <a:gd name="connsiteY8" fmla="*/ 5156012 h 5156012"/>
              <a:gd name="connsiteX9" fmla="*/ 896888 w 5448246"/>
              <a:gd name="connsiteY9" fmla="*/ 5008616 h 5156012"/>
              <a:gd name="connsiteX10" fmla="*/ 472429 w 5448246"/>
              <a:gd name="connsiteY10" fmla="*/ 4131367 h 5156012"/>
              <a:gd name="connsiteX11" fmla="*/ 233526 w 5448246"/>
              <a:gd name="connsiteY11" fmla="*/ 1673489 h 5156012"/>
              <a:gd name="connsiteX12" fmla="*/ 2885375 w 5448246"/>
              <a:gd name="connsiteY12" fmla="*/ 1442 h 515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8246" h="5156012">
                <a:moveTo>
                  <a:pt x="2885375" y="1442"/>
                </a:moveTo>
                <a:cubicBezTo>
                  <a:pt x="3298901" y="15631"/>
                  <a:pt x="3723535" y="134952"/>
                  <a:pt x="4141251" y="376120"/>
                </a:cubicBezTo>
                <a:cubicBezTo>
                  <a:pt x="4608110" y="645661"/>
                  <a:pt x="5009784" y="1032928"/>
                  <a:pt x="5315487" y="1482940"/>
                </a:cubicBezTo>
                <a:lnTo>
                  <a:pt x="5448246" y="1697243"/>
                </a:lnTo>
                <a:lnTo>
                  <a:pt x="5448246" y="5009611"/>
                </a:lnTo>
                <a:lnTo>
                  <a:pt x="5416607" y="5046802"/>
                </a:lnTo>
                <a:cubicBezTo>
                  <a:pt x="5393215" y="5072317"/>
                  <a:pt x="5369282" y="5096549"/>
                  <a:pt x="5344828" y="5119639"/>
                </a:cubicBezTo>
                <a:lnTo>
                  <a:pt x="5300719" y="5156012"/>
                </a:lnTo>
                <a:lnTo>
                  <a:pt x="1002287" y="5156012"/>
                </a:lnTo>
                <a:lnTo>
                  <a:pt x="896888" y="5008616"/>
                </a:lnTo>
                <a:cubicBezTo>
                  <a:pt x="724221" y="4740911"/>
                  <a:pt x="598320" y="4440975"/>
                  <a:pt x="472429" y="4131367"/>
                </a:cubicBezTo>
                <a:cubicBezTo>
                  <a:pt x="126764" y="3281294"/>
                  <a:pt x="-258192" y="2525170"/>
                  <a:pt x="233526" y="1673489"/>
                </a:cubicBezTo>
                <a:cubicBezTo>
                  <a:pt x="844344" y="615522"/>
                  <a:pt x="1828586" y="-34819"/>
                  <a:pt x="2885375" y="14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 name="Subtitle 2">
            <a:extLst>
              <a:ext uri="{FF2B5EF4-FFF2-40B4-BE49-F238E27FC236}">
                <a16:creationId xmlns:a16="http://schemas.microsoft.com/office/drawing/2014/main" id="{E734C383-6DCF-4C3B-8D34-B514D59344E2}"/>
              </a:ext>
            </a:extLst>
          </p:cNvPr>
          <p:cNvSpPr>
            <a:spLocks noGrp="1"/>
          </p:cNvSpPr>
          <p:nvPr>
            <p:ph type="subTitle" idx="1" hasCustomPrompt="1"/>
          </p:nvPr>
        </p:nvSpPr>
        <p:spPr>
          <a:xfrm>
            <a:off x="7706870" y="5261547"/>
            <a:ext cx="3848429" cy="678633"/>
          </a:xfrm>
        </p:spPr>
        <p:txBody>
          <a:bodyPr anchor="t">
            <a:normAutofit/>
          </a:bodyPr>
          <a:lstStyle>
            <a:lvl1pPr marL="0" indent="0">
              <a:defRPr/>
            </a:lvl1pPr>
          </a:lstStyle>
          <a:p>
            <a:r>
              <a:rPr lang="en-US" sz="1800" dirty="0">
                <a:solidFill>
                  <a:schemeClr val="tx1">
                    <a:lumMod val="75000"/>
                    <a:lumOff val="25000"/>
                  </a:schemeClr>
                </a:solidFill>
              </a:rPr>
              <a:t>Click to add subtitle</a:t>
            </a:r>
          </a:p>
        </p:txBody>
      </p:sp>
      <p:sp>
        <p:nvSpPr>
          <p:cNvPr id="11" name="Footer Placeholder 13">
            <a:extLst>
              <a:ext uri="{FF2B5EF4-FFF2-40B4-BE49-F238E27FC236}">
                <a16:creationId xmlns:a16="http://schemas.microsoft.com/office/drawing/2014/main" id="{F0B4B380-E466-46B3-B541-B6D166755EBB}"/>
              </a:ext>
            </a:extLst>
          </p:cNvPr>
          <p:cNvSpPr>
            <a:spLocks noGrp="1"/>
          </p:cNvSpPr>
          <p:nvPr>
            <p:ph type="ftr" sz="quarter" idx="11"/>
          </p:nvPr>
        </p:nvSpPr>
        <p:spPr>
          <a:xfrm>
            <a:off x="1124712" y="6170490"/>
            <a:ext cx="5669280" cy="457200"/>
          </a:xfrm>
        </p:spPr>
        <p:txBody>
          <a:bodyPr/>
          <a:lstStyle/>
          <a:p>
            <a:r>
              <a:rPr lang="en-US" dirty="0">
                <a:solidFill>
                  <a:srgbClr val="FFFFFF"/>
                </a:solidFill>
                <a:effectLst>
                  <a:outerShdw blurRad="50800" dist="38100" dir="2700000" algn="tl" rotWithShape="0">
                    <a:prstClr val="black">
                      <a:alpha val="43000"/>
                    </a:prstClr>
                  </a:outerShdw>
                </a:effectLst>
              </a:rPr>
              <a:t>Sample Footer Text</a:t>
            </a:r>
          </a:p>
        </p:txBody>
      </p:sp>
      <p:sp>
        <p:nvSpPr>
          <p:cNvPr id="12" name="Date Placeholder 9">
            <a:extLst>
              <a:ext uri="{FF2B5EF4-FFF2-40B4-BE49-F238E27FC236}">
                <a16:creationId xmlns:a16="http://schemas.microsoft.com/office/drawing/2014/main" id="{19723AE5-0785-4E75-8F8A-0585867971F0}"/>
              </a:ext>
            </a:extLst>
          </p:cNvPr>
          <p:cNvSpPr>
            <a:spLocks noGrp="1"/>
          </p:cNvSpPr>
          <p:nvPr>
            <p:ph type="dt" sz="half" idx="10"/>
          </p:nvPr>
        </p:nvSpPr>
        <p:spPr>
          <a:xfrm>
            <a:off x="7854696" y="6172200"/>
            <a:ext cx="2843784" cy="457200"/>
          </a:xfrm>
        </p:spPr>
        <p:txBody>
          <a:bodyPr/>
          <a:lstStyle/>
          <a:p>
            <a:pPr algn="r"/>
            <a:r>
              <a:rPr lang="en-US"/>
              <a:t>2/3/20XX</a:t>
            </a:r>
            <a:endParaRPr lang="en-US" dirty="0"/>
          </a:p>
        </p:txBody>
      </p:sp>
      <p:sp>
        <p:nvSpPr>
          <p:cNvPr id="13" name="Slide Number Placeholder 31">
            <a:extLst>
              <a:ext uri="{FF2B5EF4-FFF2-40B4-BE49-F238E27FC236}">
                <a16:creationId xmlns:a16="http://schemas.microsoft.com/office/drawing/2014/main" id="{17FECCBB-8049-41D8-AC1F-EF5DD957BFE9}"/>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2756662812"/>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4B79B1E-6457-4C1A-89F2-EA414062EE72}"/>
              </a:ext>
              <a:ext uri="{C183D7F6-B498-43B3-948B-1728B52AA6E4}">
                <adec:decorative xmlns:adec="http://schemas.microsoft.com/office/drawing/2017/decorative" val="1"/>
              </a:ext>
            </a:extLst>
          </p:cNvPr>
          <p:cNvSpPr/>
          <p:nvPr userDrawn="1"/>
        </p:nvSpPr>
        <p:spPr>
          <a:xfrm>
            <a:off x="890978" y="2085219"/>
            <a:ext cx="2299137" cy="2531684"/>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 name="Freeform: Shape 10">
            <a:extLst>
              <a:ext uri="{FF2B5EF4-FFF2-40B4-BE49-F238E27FC236}">
                <a16:creationId xmlns:a16="http://schemas.microsoft.com/office/drawing/2014/main" id="{0E36164D-F9AC-477E-9F21-EBF15A4E1190}"/>
              </a:ext>
              <a:ext uri="{C183D7F6-B498-43B3-948B-1728B52AA6E4}">
                <adec:decorative xmlns:adec="http://schemas.microsoft.com/office/drawing/2017/decorative" val="1"/>
              </a:ext>
            </a:extLst>
          </p:cNvPr>
          <p:cNvSpPr/>
          <p:nvPr userDrawn="1"/>
        </p:nvSpPr>
        <p:spPr>
          <a:xfrm>
            <a:off x="987583" y="2234914"/>
            <a:ext cx="2104785" cy="223115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A106CD9F-8D15-4E8B-8E32-423B527E792E}"/>
              </a:ext>
              <a:ext uri="{C183D7F6-B498-43B3-948B-1728B52AA6E4}">
                <adec:decorative xmlns:adec="http://schemas.microsoft.com/office/drawing/2017/decorative" val="1"/>
              </a:ext>
            </a:extLst>
          </p:cNvPr>
          <p:cNvSpPr/>
          <p:nvPr userDrawn="1"/>
        </p:nvSpPr>
        <p:spPr>
          <a:xfrm flipV="1">
            <a:off x="3525455" y="2246654"/>
            <a:ext cx="2203433" cy="2129303"/>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A1043A60-7623-431D-9540-C6F628A80C33}"/>
              </a:ext>
              <a:ext uri="{C183D7F6-B498-43B3-948B-1728B52AA6E4}">
                <adec:decorative xmlns:adec="http://schemas.microsoft.com/office/drawing/2017/decorative" val="1"/>
              </a:ext>
            </a:extLst>
          </p:cNvPr>
          <p:cNvSpPr/>
          <p:nvPr userDrawn="1"/>
        </p:nvSpPr>
        <p:spPr>
          <a:xfrm flipV="1">
            <a:off x="3375489" y="2078498"/>
            <a:ext cx="2503365" cy="246561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7395F4F1-E095-4BE3-BCD6-DEC8FE3B20D7}"/>
              </a:ext>
              <a:ext uri="{C183D7F6-B498-43B3-948B-1728B52AA6E4}">
                <adec:decorative xmlns:adec="http://schemas.microsoft.com/office/drawing/2017/decorative" val="1"/>
              </a:ext>
            </a:extLst>
          </p:cNvPr>
          <p:cNvSpPr/>
          <p:nvPr userDrawn="1"/>
        </p:nvSpPr>
        <p:spPr>
          <a:xfrm flipH="1">
            <a:off x="6096032" y="2093524"/>
            <a:ext cx="2372066" cy="2578683"/>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010EC54D-D3B9-4AE7-B9F7-670EA01A98D6}"/>
              </a:ext>
              <a:ext uri="{C183D7F6-B498-43B3-948B-1728B52AA6E4}">
                <adec:decorative xmlns:adec="http://schemas.microsoft.com/office/drawing/2017/decorative" val="1"/>
              </a:ext>
            </a:extLst>
          </p:cNvPr>
          <p:cNvSpPr/>
          <p:nvPr userDrawn="1"/>
        </p:nvSpPr>
        <p:spPr>
          <a:xfrm flipH="1">
            <a:off x="6196878" y="2245998"/>
            <a:ext cx="2171549" cy="227257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Freeform: Shape 18">
            <a:extLst>
              <a:ext uri="{FF2B5EF4-FFF2-40B4-BE49-F238E27FC236}">
                <a16:creationId xmlns:a16="http://schemas.microsoft.com/office/drawing/2014/main" id="{3EC6FACB-A48F-4A55-90AE-84C912FA26AE}"/>
              </a:ext>
              <a:ext uri="{C183D7F6-B498-43B3-948B-1728B52AA6E4}">
                <adec:decorative xmlns:adec="http://schemas.microsoft.com/office/drawing/2017/decorative" val="1"/>
              </a:ext>
            </a:extLst>
          </p:cNvPr>
          <p:cNvSpPr/>
          <p:nvPr userDrawn="1"/>
        </p:nvSpPr>
        <p:spPr>
          <a:xfrm flipH="1">
            <a:off x="8821239" y="2234766"/>
            <a:ext cx="2231314" cy="223259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29E91105-2BC9-42C7-A758-798D095DABED}"/>
              </a:ext>
              <a:ext uri="{C183D7F6-B498-43B3-948B-1728B52AA6E4}">
                <adec:decorative xmlns:adec="http://schemas.microsoft.com/office/drawing/2017/decorative" val="1"/>
              </a:ext>
            </a:extLst>
          </p:cNvPr>
          <p:cNvSpPr/>
          <p:nvPr userDrawn="1"/>
        </p:nvSpPr>
        <p:spPr>
          <a:xfrm flipH="1">
            <a:off x="8669375" y="2058453"/>
            <a:ext cx="2535041" cy="258521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Title 1">
            <a:extLst>
              <a:ext uri="{FF2B5EF4-FFF2-40B4-BE49-F238E27FC236}">
                <a16:creationId xmlns:a16="http://schemas.microsoft.com/office/drawing/2014/main" id="{6A923D92-76D5-4997-A5E0-A5D1364BF663}"/>
              </a:ext>
            </a:extLst>
          </p:cNvPr>
          <p:cNvSpPr>
            <a:spLocks noGrp="1"/>
          </p:cNvSpPr>
          <p:nvPr>
            <p:ph type="title"/>
          </p:nvPr>
        </p:nvSpPr>
        <p:spPr>
          <a:xfrm>
            <a:off x="1124712" y="442220"/>
            <a:ext cx="9571507" cy="1345269"/>
          </a:xfrm>
        </p:spPr>
        <p:txBody>
          <a:bodyPr/>
          <a:lstStyle/>
          <a:p>
            <a:r>
              <a:rPr lang="en-US"/>
              <a:t>Click to edit Master title style</a:t>
            </a:r>
            <a:endParaRPr lang="en-US" dirty="0"/>
          </a:p>
        </p:txBody>
      </p:sp>
      <p:sp>
        <p:nvSpPr>
          <p:cNvPr id="25" name="Picture Placeholder 24">
            <a:extLst>
              <a:ext uri="{FF2B5EF4-FFF2-40B4-BE49-F238E27FC236}">
                <a16:creationId xmlns:a16="http://schemas.microsoft.com/office/drawing/2014/main" id="{8FE53E61-C298-4BED-8B66-0A07A6B9B042}"/>
              </a:ext>
            </a:extLst>
          </p:cNvPr>
          <p:cNvSpPr>
            <a:spLocks noGrp="1"/>
          </p:cNvSpPr>
          <p:nvPr>
            <p:ph type="pic" sz="quarter" idx="13"/>
          </p:nvPr>
        </p:nvSpPr>
        <p:spPr>
          <a:xfrm>
            <a:off x="1119304" y="2388000"/>
            <a:ext cx="1841341" cy="1951895"/>
          </a:xfrm>
          <a:custGeom>
            <a:avLst/>
            <a:gdLst>
              <a:gd name="connsiteX0" fmla="*/ 943962 w 1841341"/>
              <a:gd name="connsiteY0" fmla="*/ 1198 h 1951895"/>
              <a:gd name="connsiteX1" fmla="*/ 1149516 w 1841341"/>
              <a:gd name="connsiteY1" fmla="*/ 25582 h 1951895"/>
              <a:gd name="connsiteX2" fmla="*/ 1419855 w 1841341"/>
              <a:gd name="connsiteY2" fmla="*/ 180925 h 1951895"/>
              <a:gd name="connsiteX3" fmla="*/ 1633609 w 1841341"/>
              <a:gd name="connsiteY3" fmla="*/ 527878 h 1951895"/>
              <a:gd name="connsiteX4" fmla="*/ 1672914 w 1841341"/>
              <a:gd name="connsiteY4" fmla="*/ 602680 h 1951895"/>
              <a:gd name="connsiteX5" fmla="*/ 1832115 w 1841341"/>
              <a:gd name="connsiteY5" fmla="*/ 1185791 h 1951895"/>
              <a:gd name="connsiteX6" fmla="*/ 1278832 w 1841341"/>
              <a:gd name="connsiteY6" fmla="*/ 1806981 h 1951895"/>
              <a:gd name="connsiteX7" fmla="*/ 1156963 w 1841341"/>
              <a:gd name="connsiteY7" fmla="*/ 1861067 h 1951895"/>
              <a:gd name="connsiteX8" fmla="*/ 789390 w 1841341"/>
              <a:gd name="connsiteY8" fmla="*/ 1944198 h 1951895"/>
              <a:gd name="connsiteX9" fmla="*/ 440403 w 1841341"/>
              <a:gd name="connsiteY9" fmla="*/ 1783988 h 1951895"/>
              <a:gd name="connsiteX10" fmla="*/ 172515 w 1841341"/>
              <a:gd name="connsiteY10" fmla="*/ 1475925 h 1951895"/>
              <a:gd name="connsiteX11" fmla="*/ 21688 w 1841341"/>
              <a:gd name="connsiteY11" fmla="*/ 1076077 h 1951895"/>
              <a:gd name="connsiteX12" fmla="*/ 17942 w 1841341"/>
              <a:gd name="connsiteY12" fmla="*/ 657967 h 1951895"/>
              <a:gd name="connsiteX13" fmla="*/ 156475 w 1841341"/>
              <a:gd name="connsiteY13" fmla="*/ 327024 h 1951895"/>
              <a:gd name="connsiteX14" fmla="*/ 402707 w 1841341"/>
              <a:gd name="connsiteY14" fmla="*/ 113619 h 1951895"/>
              <a:gd name="connsiteX15" fmla="*/ 943962 w 1841341"/>
              <a:gd name="connsiteY15" fmla="*/ 1198 h 195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1341" h="1951895">
                <a:moveTo>
                  <a:pt x="943962" y="1198"/>
                </a:moveTo>
                <a:cubicBezTo>
                  <a:pt x="1011149" y="4081"/>
                  <a:pt x="1079921" y="12180"/>
                  <a:pt x="1149516" y="25582"/>
                </a:cubicBezTo>
                <a:cubicBezTo>
                  <a:pt x="1260583" y="46971"/>
                  <a:pt x="1343948" y="94895"/>
                  <a:pt x="1419855" y="180925"/>
                </a:cubicBezTo>
                <a:cubicBezTo>
                  <a:pt x="1499259" y="270915"/>
                  <a:pt x="1564524" y="395723"/>
                  <a:pt x="1633609" y="527878"/>
                </a:cubicBezTo>
                <a:cubicBezTo>
                  <a:pt x="1646334" y="552257"/>
                  <a:pt x="1659519" y="577450"/>
                  <a:pt x="1672914" y="602680"/>
                </a:cubicBezTo>
                <a:cubicBezTo>
                  <a:pt x="1792788" y="828529"/>
                  <a:pt x="1868654" y="991130"/>
                  <a:pt x="1832115" y="1185791"/>
                </a:cubicBezTo>
                <a:cubicBezTo>
                  <a:pt x="1776443" y="1482394"/>
                  <a:pt x="1610980" y="1668181"/>
                  <a:pt x="1278832" y="1806981"/>
                </a:cubicBezTo>
                <a:cubicBezTo>
                  <a:pt x="1235359" y="1825142"/>
                  <a:pt x="1195494" y="1843403"/>
                  <a:pt x="1156963" y="1861067"/>
                </a:cubicBezTo>
                <a:cubicBezTo>
                  <a:pt x="997211" y="1934265"/>
                  <a:pt x="914877" y="1968364"/>
                  <a:pt x="789390" y="1944198"/>
                </a:cubicBezTo>
                <a:cubicBezTo>
                  <a:pt x="664790" y="1920202"/>
                  <a:pt x="547378" y="1866278"/>
                  <a:pt x="440403" y="1783988"/>
                </a:cubicBezTo>
                <a:cubicBezTo>
                  <a:pt x="335760" y="1703473"/>
                  <a:pt x="245599" y="1599808"/>
                  <a:pt x="172515" y="1475925"/>
                </a:cubicBezTo>
                <a:cubicBezTo>
                  <a:pt x="100651" y="1354155"/>
                  <a:pt x="48481" y="1215915"/>
                  <a:pt x="21688" y="1076077"/>
                </a:cubicBezTo>
                <a:cubicBezTo>
                  <a:pt x="-5923" y="932454"/>
                  <a:pt x="-7167" y="791734"/>
                  <a:pt x="17942" y="657967"/>
                </a:cubicBezTo>
                <a:cubicBezTo>
                  <a:pt x="41621" y="531815"/>
                  <a:pt x="88250" y="420494"/>
                  <a:pt x="156475" y="327024"/>
                </a:cubicBezTo>
                <a:cubicBezTo>
                  <a:pt x="220451" y="239434"/>
                  <a:pt x="303307" y="167639"/>
                  <a:pt x="402707" y="113619"/>
                </a:cubicBezTo>
                <a:cubicBezTo>
                  <a:pt x="555118" y="30826"/>
                  <a:pt x="742403" y="-7453"/>
                  <a:pt x="943962" y="1198"/>
                </a:cubicBezTo>
                <a:close/>
              </a:path>
            </a:pathLst>
          </a:custGeom>
          <a:solidFill>
            <a:schemeClr val="accent4"/>
          </a:solidFill>
        </p:spPr>
        <p:txBody>
          <a:bodyPr wrap="square">
            <a:noAutofit/>
          </a:bodyPr>
          <a:lstStyle/>
          <a:p>
            <a:r>
              <a:rPr lang="en-US"/>
              <a:t>Click icon to add picture</a:t>
            </a:r>
            <a:endParaRPr lang="en-US" dirty="0"/>
          </a:p>
        </p:txBody>
      </p:sp>
      <p:sp>
        <p:nvSpPr>
          <p:cNvPr id="36" name="Text Placeholder 14">
            <a:extLst>
              <a:ext uri="{FF2B5EF4-FFF2-40B4-BE49-F238E27FC236}">
                <a16:creationId xmlns:a16="http://schemas.microsoft.com/office/drawing/2014/main" id="{076AFBCF-9AAE-4A07-9BC3-421976742FFB}"/>
              </a:ext>
            </a:extLst>
          </p:cNvPr>
          <p:cNvSpPr>
            <a:spLocks noGrp="1"/>
          </p:cNvSpPr>
          <p:nvPr>
            <p:ph type="body" sz="quarter" idx="17" hasCustomPrompt="1"/>
          </p:nvPr>
        </p:nvSpPr>
        <p:spPr>
          <a:xfrm>
            <a:off x="1333320" y="4906758"/>
            <a:ext cx="1371600" cy="365760"/>
          </a:xfrm>
        </p:spPr>
        <p:txBody>
          <a:bodyPr/>
          <a:lstStyle>
            <a:lvl1pPr algn="ctr">
              <a:lnSpc>
                <a:spcPct val="100000"/>
              </a:lnSpc>
              <a:defRPr sz="1200" b="1"/>
            </a:lvl1pPr>
          </a:lstStyle>
          <a:p>
            <a:pPr lvl="0"/>
            <a:r>
              <a:rPr lang="en-US" dirty="0"/>
              <a:t>Name</a:t>
            </a:r>
          </a:p>
        </p:txBody>
      </p:sp>
      <p:sp>
        <p:nvSpPr>
          <p:cNvPr id="40" name="Text Placeholder 14">
            <a:extLst>
              <a:ext uri="{FF2B5EF4-FFF2-40B4-BE49-F238E27FC236}">
                <a16:creationId xmlns:a16="http://schemas.microsoft.com/office/drawing/2014/main" id="{974AD54E-9176-41F1-A62B-4196EB01E83F}"/>
              </a:ext>
            </a:extLst>
          </p:cNvPr>
          <p:cNvSpPr>
            <a:spLocks noGrp="1"/>
          </p:cNvSpPr>
          <p:nvPr>
            <p:ph type="body" sz="quarter" idx="21" hasCustomPrompt="1"/>
          </p:nvPr>
        </p:nvSpPr>
        <p:spPr>
          <a:xfrm>
            <a:off x="1333320" y="5197840"/>
            <a:ext cx="1371600" cy="697664"/>
          </a:xfrm>
        </p:spPr>
        <p:txBody>
          <a:bodyPr/>
          <a:lstStyle>
            <a:lvl1pPr algn="ctr">
              <a:lnSpc>
                <a:spcPct val="100000"/>
              </a:lnSpc>
              <a:defRPr sz="1000"/>
            </a:lvl1pPr>
          </a:lstStyle>
          <a:p>
            <a:pPr lvl="0"/>
            <a:r>
              <a:rPr lang="en-US" dirty="0"/>
              <a:t>Title</a:t>
            </a:r>
          </a:p>
        </p:txBody>
      </p:sp>
      <p:sp>
        <p:nvSpPr>
          <p:cNvPr id="29" name="Picture Placeholder 28">
            <a:extLst>
              <a:ext uri="{FF2B5EF4-FFF2-40B4-BE49-F238E27FC236}">
                <a16:creationId xmlns:a16="http://schemas.microsoft.com/office/drawing/2014/main" id="{3B6D0A3F-7049-4D75-83D4-CC7FFEC1792E}"/>
              </a:ext>
            </a:extLst>
          </p:cNvPr>
          <p:cNvSpPr>
            <a:spLocks noGrp="1"/>
          </p:cNvSpPr>
          <p:nvPr>
            <p:ph type="pic" sz="quarter" idx="14"/>
          </p:nvPr>
        </p:nvSpPr>
        <p:spPr>
          <a:xfrm>
            <a:off x="3673803" y="2374487"/>
            <a:ext cx="1927641" cy="1862790"/>
          </a:xfrm>
          <a:custGeom>
            <a:avLst/>
            <a:gdLst>
              <a:gd name="connsiteX0" fmla="*/ 930108 w 1927641"/>
              <a:gd name="connsiteY0" fmla="*/ 0 h 1862790"/>
              <a:gd name="connsiteX1" fmla="*/ 1465794 w 1927641"/>
              <a:gd name="connsiteY1" fmla="*/ 261567 h 1862790"/>
              <a:gd name="connsiteX2" fmla="*/ 1530987 w 1927641"/>
              <a:gd name="connsiteY2" fmla="*/ 313506 h 1862790"/>
              <a:gd name="connsiteX3" fmla="*/ 1827495 w 1927641"/>
              <a:gd name="connsiteY3" fmla="*/ 585028 h 1862790"/>
              <a:gd name="connsiteX4" fmla="*/ 1927641 w 1927641"/>
              <a:gd name="connsiteY4" fmla="*/ 876627 h 1862790"/>
              <a:gd name="connsiteX5" fmla="*/ 1702819 w 1927641"/>
              <a:gd name="connsiteY5" fmla="*/ 1587653 h 1862790"/>
              <a:gd name="connsiteX6" fmla="*/ 1449910 w 1927641"/>
              <a:gd name="connsiteY6" fmla="*/ 1788391 h 1862790"/>
              <a:gd name="connsiteX7" fmla="*/ 1103141 w 1927641"/>
              <a:gd name="connsiteY7" fmla="*/ 1862790 h 1862790"/>
              <a:gd name="connsiteX8" fmla="*/ 698418 w 1927641"/>
              <a:gd name="connsiteY8" fmla="*/ 1782734 h 1862790"/>
              <a:gd name="connsiteX9" fmla="*/ 338868 w 1927641"/>
              <a:gd name="connsiteY9" fmla="*/ 1562811 h 1862790"/>
              <a:gd name="connsiteX10" fmla="*/ 90178 w 1927641"/>
              <a:gd name="connsiteY10" fmla="*/ 1245689 h 1862790"/>
              <a:gd name="connsiteX11" fmla="*/ 0 w 1927641"/>
              <a:gd name="connsiteY11" fmla="*/ 876627 h 1862790"/>
              <a:gd name="connsiteX12" fmla="*/ 149248 w 1927641"/>
              <a:gd name="connsiteY12" fmla="*/ 533940 h 1862790"/>
              <a:gd name="connsiteX13" fmla="*/ 224450 w 1927641"/>
              <a:gd name="connsiteY13" fmla="*/ 425169 h 1862790"/>
              <a:gd name="connsiteX14" fmla="*/ 930108 w 1927641"/>
              <a:gd name="connsiteY14" fmla="*/ 0 h 186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7641" h="1862790">
                <a:moveTo>
                  <a:pt x="930108" y="0"/>
                </a:moveTo>
                <a:cubicBezTo>
                  <a:pt x="1125684" y="0"/>
                  <a:pt x="1269183" y="103581"/>
                  <a:pt x="1465794" y="261567"/>
                </a:cubicBezTo>
                <a:cubicBezTo>
                  <a:pt x="1487758" y="279220"/>
                  <a:pt x="1509724" y="296661"/>
                  <a:pt x="1530987" y="313506"/>
                </a:cubicBezTo>
                <a:cubicBezTo>
                  <a:pt x="1646231" y="404920"/>
                  <a:pt x="1755063" y="491273"/>
                  <a:pt x="1827495" y="585028"/>
                </a:cubicBezTo>
                <a:cubicBezTo>
                  <a:pt x="1896741" y="674655"/>
                  <a:pt x="1927641" y="764581"/>
                  <a:pt x="1927641" y="876627"/>
                </a:cubicBezTo>
                <a:cubicBezTo>
                  <a:pt x="1927641" y="1157465"/>
                  <a:pt x="1847806" y="1409971"/>
                  <a:pt x="1702819" y="1587653"/>
                </a:cubicBezTo>
                <a:cubicBezTo>
                  <a:pt x="1631877" y="1674559"/>
                  <a:pt x="1546788" y="1742110"/>
                  <a:pt x="1449910" y="1788391"/>
                </a:cubicBezTo>
                <a:cubicBezTo>
                  <a:pt x="1346536" y="1837735"/>
                  <a:pt x="1229885" y="1862790"/>
                  <a:pt x="1103141" y="1862790"/>
                </a:cubicBezTo>
                <a:cubicBezTo>
                  <a:pt x="968744" y="1862790"/>
                  <a:pt x="832527" y="1835863"/>
                  <a:pt x="698418" y="1782734"/>
                </a:cubicBezTo>
                <a:cubicBezTo>
                  <a:pt x="567827" y="1731092"/>
                  <a:pt x="443523" y="1655034"/>
                  <a:pt x="338868" y="1562811"/>
                </a:cubicBezTo>
                <a:cubicBezTo>
                  <a:pt x="232393" y="1469013"/>
                  <a:pt x="148710" y="1362286"/>
                  <a:pt x="90178" y="1245689"/>
                </a:cubicBezTo>
                <a:cubicBezTo>
                  <a:pt x="30362" y="1126497"/>
                  <a:pt x="0" y="1002327"/>
                  <a:pt x="0" y="876627"/>
                </a:cubicBezTo>
                <a:cubicBezTo>
                  <a:pt x="0" y="750033"/>
                  <a:pt x="48440" y="676102"/>
                  <a:pt x="149248" y="533940"/>
                </a:cubicBezTo>
                <a:cubicBezTo>
                  <a:pt x="173571" y="499653"/>
                  <a:pt x="198722" y="464177"/>
                  <a:pt x="224450" y="425169"/>
                </a:cubicBezTo>
                <a:cubicBezTo>
                  <a:pt x="421062" y="127147"/>
                  <a:pt x="632109" y="0"/>
                  <a:pt x="930108" y="0"/>
                </a:cubicBezTo>
                <a:close/>
              </a:path>
            </a:pathLst>
          </a:custGeom>
          <a:solidFill>
            <a:schemeClr val="accent4"/>
          </a:solidFill>
        </p:spPr>
        <p:txBody>
          <a:bodyPr wrap="square">
            <a:noAutofit/>
          </a:bodyPr>
          <a:lstStyle/>
          <a:p>
            <a:r>
              <a:rPr lang="en-US"/>
              <a:t>Click icon to add picture</a:t>
            </a:r>
            <a:endParaRPr lang="en-US" dirty="0"/>
          </a:p>
        </p:txBody>
      </p:sp>
      <p:sp>
        <p:nvSpPr>
          <p:cNvPr id="37" name="Text Placeholder 14">
            <a:extLst>
              <a:ext uri="{FF2B5EF4-FFF2-40B4-BE49-F238E27FC236}">
                <a16:creationId xmlns:a16="http://schemas.microsoft.com/office/drawing/2014/main" id="{63C347DF-C40B-4DFE-8F25-D6E2243F364D}"/>
              </a:ext>
            </a:extLst>
          </p:cNvPr>
          <p:cNvSpPr>
            <a:spLocks noGrp="1"/>
          </p:cNvSpPr>
          <p:nvPr>
            <p:ph type="body" sz="quarter" idx="18" hasCustomPrompt="1"/>
          </p:nvPr>
        </p:nvSpPr>
        <p:spPr>
          <a:xfrm>
            <a:off x="3960535" y="4906758"/>
            <a:ext cx="1371600" cy="365760"/>
          </a:xfrm>
        </p:spPr>
        <p:txBody>
          <a:bodyPr/>
          <a:lstStyle>
            <a:lvl1pPr algn="ctr">
              <a:lnSpc>
                <a:spcPct val="100000"/>
              </a:lnSpc>
              <a:defRPr sz="1200" b="1"/>
            </a:lvl1pPr>
          </a:lstStyle>
          <a:p>
            <a:pPr lvl="0"/>
            <a:r>
              <a:rPr lang="en-US" dirty="0"/>
              <a:t>Name</a:t>
            </a:r>
          </a:p>
        </p:txBody>
      </p:sp>
      <p:sp>
        <p:nvSpPr>
          <p:cNvPr id="41" name="Text Placeholder 14">
            <a:extLst>
              <a:ext uri="{FF2B5EF4-FFF2-40B4-BE49-F238E27FC236}">
                <a16:creationId xmlns:a16="http://schemas.microsoft.com/office/drawing/2014/main" id="{2283ACB1-B0B4-4D7B-9D01-8DCF81D9C047}"/>
              </a:ext>
            </a:extLst>
          </p:cNvPr>
          <p:cNvSpPr>
            <a:spLocks noGrp="1"/>
          </p:cNvSpPr>
          <p:nvPr>
            <p:ph type="body" sz="quarter" idx="22" hasCustomPrompt="1"/>
          </p:nvPr>
        </p:nvSpPr>
        <p:spPr>
          <a:xfrm>
            <a:off x="3960535" y="5197840"/>
            <a:ext cx="1371600" cy="697664"/>
          </a:xfrm>
        </p:spPr>
        <p:txBody>
          <a:bodyPr/>
          <a:lstStyle>
            <a:lvl1pPr algn="ctr">
              <a:lnSpc>
                <a:spcPct val="100000"/>
              </a:lnSpc>
              <a:defRPr sz="1000"/>
            </a:lvl1pPr>
          </a:lstStyle>
          <a:p>
            <a:pPr lvl="0"/>
            <a:r>
              <a:rPr lang="en-US" dirty="0"/>
              <a:t>Title</a:t>
            </a:r>
          </a:p>
        </p:txBody>
      </p:sp>
      <p:sp>
        <p:nvSpPr>
          <p:cNvPr id="32" name="Picture Placeholder 31">
            <a:extLst>
              <a:ext uri="{FF2B5EF4-FFF2-40B4-BE49-F238E27FC236}">
                <a16:creationId xmlns:a16="http://schemas.microsoft.com/office/drawing/2014/main" id="{5B78EE57-147F-4493-A816-173D6D6A9F62}"/>
              </a:ext>
            </a:extLst>
          </p:cNvPr>
          <p:cNvSpPr>
            <a:spLocks noGrp="1"/>
          </p:cNvSpPr>
          <p:nvPr>
            <p:ph type="pic" sz="quarter" idx="15"/>
          </p:nvPr>
        </p:nvSpPr>
        <p:spPr>
          <a:xfrm>
            <a:off x="6332191" y="2374487"/>
            <a:ext cx="1899747" cy="1988131"/>
          </a:xfrm>
          <a:custGeom>
            <a:avLst/>
            <a:gdLst>
              <a:gd name="connsiteX0" fmla="*/ 925844 w 1899747"/>
              <a:gd name="connsiteY0" fmla="*/ 1220 h 1988131"/>
              <a:gd name="connsiteX1" fmla="*/ 1484268 w 1899747"/>
              <a:gd name="connsiteY1" fmla="*/ 115729 h 1988131"/>
              <a:gd name="connsiteX2" fmla="*/ 1738310 w 1899747"/>
              <a:gd name="connsiteY2" fmla="*/ 333096 h 1988131"/>
              <a:gd name="connsiteX3" fmla="*/ 1881237 w 1899747"/>
              <a:gd name="connsiteY3" fmla="*/ 670182 h 1988131"/>
              <a:gd name="connsiteX4" fmla="*/ 1877373 w 1899747"/>
              <a:gd name="connsiteY4" fmla="*/ 1096054 h 1988131"/>
              <a:gd name="connsiteX5" fmla="*/ 1721762 w 1899747"/>
              <a:gd name="connsiteY5" fmla="*/ 1503326 h 1988131"/>
              <a:gd name="connsiteX6" fmla="*/ 1445376 w 1899747"/>
              <a:gd name="connsiteY6" fmla="*/ 1817108 h 1988131"/>
              <a:gd name="connsiteX7" fmla="*/ 1085319 w 1899747"/>
              <a:gd name="connsiteY7" fmla="*/ 1980291 h 1988131"/>
              <a:gd name="connsiteX8" fmla="*/ 706086 w 1899747"/>
              <a:gd name="connsiteY8" fmla="*/ 1895617 h 1988131"/>
              <a:gd name="connsiteX9" fmla="*/ 580352 w 1899747"/>
              <a:gd name="connsiteY9" fmla="*/ 1840527 h 1988131"/>
              <a:gd name="connsiteX10" fmla="*/ 9519 w 1899747"/>
              <a:gd name="connsiteY10" fmla="*/ 1207805 h 1988131"/>
              <a:gd name="connsiteX11" fmla="*/ 173770 w 1899747"/>
              <a:gd name="connsiteY11" fmla="*/ 613870 h 1988131"/>
              <a:gd name="connsiteX12" fmla="*/ 214321 w 1899747"/>
              <a:gd name="connsiteY12" fmla="*/ 537679 h 1988131"/>
              <a:gd name="connsiteX13" fmla="*/ 434855 w 1899747"/>
              <a:gd name="connsiteY13" fmla="*/ 184284 h 1988131"/>
              <a:gd name="connsiteX14" fmla="*/ 713770 w 1899747"/>
              <a:gd name="connsiteY14" fmla="*/ 26058 h 1988131"/>
              <a:gd name="connsiteX15" fmla="*/ 925844 w 1899747"/>
              <a:gd name="connsiteY15" fmla="*/ 1220 h 19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99747" h="1988131">
                <a:moveTo>
                  <a:pt x="925844" y="1220"/>
                </a:moveTo>
                <a:cubicBezTo>
                  <a:pt x="1133796" y="-7591"/>
                  <a:pt x="1327023" y="31400"/>
                  <a:pt x="1484268" y="115729"/>
                </a:cubicBezTo>
                <a:cubicBezTo>
                  <a:pt x="1586821" y="170751"/>
                  <a:pt x="1672305" y="243880"/>
                  <a:pt x="1738310" y="333096"/>
                </a:cubicBezTo>
                <a:cubicBezTo>
                  <a:pt x="1808699" y="428301"/>
                  <a:pt x="1856807" y="541689"/>
                  <a:pt x="1881237" y="670182"/>
                </a:cubicBezTo>
                <a:cubicBezTo>
                  <a:pt x="1907142" y="806433"/>
                  <a:pt x="1905859" y="949765"/>
                  <a:pt x="1877373" y="1096054"/>
                </a:cubicBezTo>
                <a:cubicBezTo>
                  <a:pt x="1849730" y="1238488"/>
                  <a:pt x="1795905" y="1379295"/>
                  <a:pt x="1721762" y="1503326"/>
                </a:cubicBezTo>
                <a:cubicBezTo>
                  <a:pt x="1646358" y="1629508"/>
                  <a:pt x="1553338" y="1735098"/>
                  <a:pt x="1445376" y="1817108"/>
                </a:cubicBezTo>
                <a:cubicBezTo>
                  <a:pt x="1335008" y="1900925"/>
                  <a:pt x="1213872" y="1955850"/>
                  <a:pt x="1085319" y="1980291"/>
                </a:cubicBezTo>
                <a:cubicBezTo>
                  <a:pt x="955852" y="2004906"/>
                  <a:pt x="870906" y="1970174"/>
                  <a:pt x="706086" y="1895617"/>
                </a:cubicBezTo>
                <a:cubicBezTo>
                  <a:pt x="666333" y="1877626"/>
                  <a:pt x="625204" y="1859026"/>
                  <a:pt x="580352" y="1840527"/>
                </a:cubicBezTo>
                <a:cubicBezTo>
                  <a:pt x="237669" y="1699150"/>
                  <a:pt x="66957" y="1509914"/>
                  <a:pt x="9519" y="1207805"/>
                </a:cubicBezTo>
                <a:cubicBezTo>
                  <a:pt x="-28179" y="1009531"/>
                  <a:pt x="50093" y="843911"/>
                  <a:pt x="173770" y="613870"/>
                </a:cubicBezTo>
                <a:cubicBezTo>
                  <a:pt x="187589" y="588170"/>
                  <a:pt x="201192" y="562511"/>
                  <a:pt x="214321" y="537679"/>
                </a:cubicBezTo>
                <a:cubicBezTo>
                  <a:pt x="285598" y="403070"/>
                  <a:pt x="352934" y="275945"/>
                  <a:pt x="434855" y="184284"/>
                </a:cubicBezTo>
                <a:cubicBezTo>
                  <a:pt x="513170" y="96656"/>
                  <a:pt x="599180" y="47844"/>
                  <a:pt x="713770" y="26058"/>
                </a:cubicBezTo>
                <a:cubicBezTo>
                  <a:pt x="785572" y="12407"/>
                  <a:pt x="856526" y="4158"/>
                  <a:pt x="925844" y="1220"/>
                </a:cubicBezTo>
                <a:close/>
              </a:path>
            </a:pathLst>
          </a:custGeom>
          <a:solidFill>
            <a:schemeClr val="accent4"/>
          </a:solidFill>
        </p:spPr>
        <p:txBody>
          <a:bodyPr wrap="square">
            <a:noAutofit/>
          </a:bodyPr>
          <a:lstStyle/>
          <a:p>
            <a:r>
              <a:rPr lang="en-US"/>
              <a:t>Click icon to add picture</a:t>
            </a:r>
            <a:endParaRPr lang="en-US" dirty="0"/>
          </a:p>
        </p:txBody>
      </p:sp>
      <p:sp>
        <p:nvSpPr>
          <p:cNvPr id="38" name="Text Placeholder 14">
            <a:extLst>
              <a:ext uri="{FF2B5EF4-FFF2-40B4-BE49-F238E27FC236}">
                <a16:creationId xmlns:a16="http://schemas.microsoft.com/office/drawing/2014/main" id="{15576746-90F9-4965-B8B6-4FF3DCC5F91B}"/>
              </a:ext>
            </a:extLst>
          </p:cNvPr>
          <p:cNvSpPr>
            <a:spLocks noGrp="1"/>
          </p:cNvSpPr>
          <p:nvPr>
            <p:ph type="body" sz="quarter" idx="19" hasCustomPrompt="1"/>
          </p:nvPr>
        </p:nvSpPr>
        <p:spPr>
          <a:xfrm>
            <a:off x="6604900" y="4906758"/>
            <a:ext cx="1371600" cy="365760"/>
          </a:xfrm>
        </p:spPr>
        <p:txBody>
          <a:bodyPr/>
          <a:lstStyle>
            <a:lvl1pPr algn="ctr">
              <a:lnSpc>
                <a:spcPct val="100000"/>
              </a:lnSpc>
              <a:defRPr sz="1200" b="1"/>
            </a:lvl1pPr>
          </a:lstStyle>
          <a:p>
            <a:pPr lvl="0"/>
            <a:r>
              <a:rPr lang="en-US" dirty="0"/>
              <a:t>Name</a:t>
            </a:r>
          </a:p>
        </p:txBody>
      </p:sp>
      <p:sp>
        <p:nvSpPr>
          <p:cNvPr id="42" name="Text Placeholder 14">
            <a:extLst>
              <a:ext uri="{FF2B5EF4-FFF2-40B4-BE49-F238E27FC236}">
                <a16:creationId xmlns:a16="http://schemas.microsoft.com/office/drawing/2014/main" id="{E55A06C3-F76A-4B9C-AE9C-9F000ECB9CE2}"/>
              </a:ext>
            </a:extLst>
          </p:cNvPr>
          <p:cNvSpPr>
            <a:spLocks noGrp="1"/>
          </p:cNvSpPr>
          <p:nvPr>
            <p:ph type="body" sz="quarter" idx="23" hasCustomPrompt="1"/>
          </p:nvPr>
        </p:nvSpPr>
        <p:spPr>
          <a:xfrm>
            <a:off x="6604900" y="5197840"/>
            <a:ext cx="1371600" cy="697664"/>
          </a:xfrm>
        </p:spPr>
        <p:txBody>
          <a:bodyPr/>
          <a:lstStyle>
            <a:lvl1pPr algn="ctr">
              <a:lnSpc>
                <a:spcPct val="100000"/>
              </a:lnSpc>
              <a:defRPr sz="1000"/>
            </a:lvl1pPr>
          </a:lstStyle>
          <a:p>
            <a:pPr lvl="0"/>
            <a:r>
              <a:rPr lang="en-US" dirty="0"/>
              <a:t>Title</a:t>
            </a:r>
          </a:p>
        </p:txBody>
      </p:sp>
      <p:sp>
        <p:nvSpPr>
          <p:cNvPr id="35" name="Picture Placeholder 34">
            <a:extLst>
              <a:ext uri="{FF2B5EF4-FFF2-40B4-BE49-F238E27FC236}">
                <a16:creationId xmlns:a16="http://schemas.microsoft.com/office/drawing/2014/main" id="{6D98840D-0D60-4A2C-8A1A-707061817FA5}"/>
              </a:ext>
            </a:extLst>
          </p:cNvPr>
          <p:cNvSpPr>
            <a:spLocks noGrp="1"/>
          </p:cNvSpPr>
          <p:nvPr>
            <p:ph type="pic" sz="quarter" idx="16"/>
          </p:nvPr>
        </p:nvSpPr>
        <p:spPr>
          <a:xfrm>
            <a:off x="8960878" y="2373917"/>
            <a:ext cx="1952033" cy="1953149"/>
          </a:xfrm>
          <a:custGeom>
            <a:avLst/>
            <a:gdLst>
              <a:gd name="connsiteX0" fmla="*/ 834934 w 1952033"/>
              <a:gd name="connsiteY0" fmla="*/ 0 h 1953149"/>
              <a:gd name="connsiteX1" fmla="*/ 1244777 w 1952033"/>
              <a:gd name="connsiteY1" fmla="*/ 83940 h 1953149"/>
              <a:gd name="connsiteX2" fmla="*/ 1608877 w 1952033"/>
              <a:gd name="connsiteY2" fmla="*/ 314531 h 1953149"/>
              <a:gd name="connsiteX3" fmla="*/ 1860714 w 1952033"/>
              <a:gd name="connsiteY3" fmla="*/ 647036 h 1953149"/>
              <a:gd name="connsiteX4" fmla="*/ 1952033 w 1952033"/>
              <a:gd name="connsiteY4" fmla="*/ 1033999 h 1953149"/>
              <a:gd name="connsiteX5" fmla="*/ 1800896 w 1952033"/>
              <a:gd name="connsiteY5" fmla="*/ 1393310 h 1953149"/>
              <a:gd name="connsiteX6" fmla="*/ 1724743 w 1952033"/>
              <a:gd name="connsiteY6" fmla="*/ 1507357 h 1953149"/>
              <a:gd name="connsiteX7" fmla="*/ 1010156 w 1952033"/>
              <a:gd name="connsiteY7" fmla="*/ 1953149 h 1953149"/>
              <a:gd name="connsiteX8" fmla="*/ 467692 w 1952033"/>
              <a:gd name="connsiteY8" fmla="*/ 1678894 h 1953149"/>
              <a:gd name="connsiteX9" fmla="*/ 401674 w 1952033"/>
              <a:gd name="connsiteY9" fmla="*/ 1624436 h 1953149"/>
              <a:gd name="connsiteX10" fmla="*/ 101413 w 1952033"/>
              <a:gd name="connsiteY10" fmla="*/ 1339743 h 1953149"/>
              <a:gd name="connsiteX11" fmla="*/ 0 w 1952033"/>
              <a:gd name="connsiteY11" fmla="*/ 1033999 h 1953149"/>
              <a:gd name="connsiteX12" fmla="*/ 227668 w 1952033"/>
              <a:gd name="connsiteY12" fmla="*/ 288483 h 1953149"/>
              <a:gd name="connsiteX13" fmla="*/ 483777 w 1952033"/>
              <a:gd name="connsiteY13" fmla="*/ 78009 h 1953149"/>
              <a:gd name="connsiteX14" fmla="*/ 834934 w 1952033"/>
              <a:gd name="connsiteY14" fmla="*/ 0 h 195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2033" h="1953149">
                <a:moveTo>
                  <a:pt x="834934" y="0"/>
                </a:moveTo>
                <a:cubicBezTo>
                  <a:pt x="971031" y="0"/>
                  <a:pt x="1108972" y="28233"/>
                  <a:pt x="1244777" y="83940"/>
                </a:cubicBezTo>
                <a:cubicBezTo>
                  <a:pt x="1377021" y="138088"/>
                  <a:pt x="1502898" y="217834"/>
                  <a:pt x="1608877" y="314531"/>
                </a:cubicBezTo>
                <a:cubicBezTo>
                  <a:pt x="1716700" y="412878"/>
                  <a:pt x="1801441" y="524782"/>
                  <a:pt x="1860714" y="647036"/>
                </a:cubicBezTo>
                <a:cubicBezTo>
                  <a:pt x="1921287" y="772009"/>
                  <a:pt x="1952033" y="902202"/>
                  <a:pt x="1952033" y="1033999"/>
                </a:cubicBezTo>
                <a:cubicBezTo>
                  <a:pt x="1952033" y="1166735"/>
                  <a:pt x="1902980" y="1244252"/>
                  <a:pt x="1800896" y="1393310"/>
                </a:cubicBezTo>
                <a:cubicBezTo>
                  <a:pt x="1776266" y="1429260"/>
                  <a:pt x="1750797" y="1466457"/>
                  <a:pt x="1724743" y="1507357"/>
                </a:cubicBezTo>
                <a:cubicBezTo>
                  <a:pt x="1525643" y="1819835"/>
                  <a:pt x="1311925" y="1953149"/>
                  <a:pt x="1010156" y="1953149"/>
                </a:cubicBezTo>
                <a:cubicBezTo>
                  <a:pt x="812105" y="1953149"/>
                  <a:pt x="666791" y="1844544"/>
                  <a:pt x="467692" y="1678894"/>
                </a:cubicBezTo>
                <a:cubicBezTo>
                  <a:pt x="445449" y="1660385"/>
                  <a:pt x="423206" y="1642098"/>
                  <a:pt x="401674" y="1624436"/>
                </a:cubicBezTo>
                <a:cubicBezTo>
                  <a:pt x="284972" y="1528587"/>
                  <a:pt x="174762" y="1438046"/>
                  <a:pt x="101413" y="1339743"/>
                </a:cubicBezTo>
                <a:cubicBezTo>
                  <a:pt x="31291" y="1245768"/>
                  <a:pt x="0" y="1151481"/>
                  <a:pt x="0" y="1033999"/>
                </a:cubicBezTo>
                <a:cubicBezTo>
                  <a:pt x="0" y="739540"/>
                  <a:pt x="80846" y="474784"/>
                  <a:pt x="227668" y="288483"/>
                </a:cubicBezTo>
                <a:cubicBezTo>
                  <a:pt x="299507" y="197362"/>
                  <a:pt x="385673" y="126535"/>
                  <a:pt x="483777" y="78009"/>
                </a:cubicBezTo>
                <a:cubicBezTo>
                  <a:pt x="588458" y="26271"/>
                  <a:pt x="706585" y="0"/>
                  <a:pt x="834934" y="0"/>
                </a:cubicBezTo>
                <a:close/>
              </a:path>
            </a:pathLst>
          </a:custGeom>
          <a:solidFill>
            <a:schemeClr val="accent4"/>
          </a:solidFill>
        </p:spPr>
        <p:txBody>
          <a:bodyPr wrap="square">
            <a:noAutofit/>
          </a:bodyPr>
          <a:lstStyle/>
          <a:p>
            <a:r>
              <a:rPr lang="en-US"/>
              <a:t>Click icon to add picture</a:t>
            </a:r>
            <a:endParaRPr lang="en-US" dirty="0"/>
          </a:p>
        </p:txBody>
      </p:sp>
      <p:sp>
        <p:nvSpPr>
          <p:cNvPr id="39" name="Text Placeholder 14">
            <a:extLst>
              <a:ext uri="{FF2B5EF4-FFF2-40B4-BE49-F238E27FC236}">
                <a16:creationId xmlns:a16="http://schemas.microsoft.com/office/drawing/2014/main" id="{354BC573-50DE-493D-9F73-93719350B8AB}"/>
              </a:ext>
            </a:extLst>
          </p:cNvPr>
          <p:cNvSpPr>
            <a:spLocks noGrp="1"/>
          </p:cNvSpPr>
          <p:nvPr>
            <p:ph type="body" sz="quarter" idx="20" hasCustomPrompt="1"/>
          </p:nvPr>
        </p:nvSpPr>
        <p:spPr>
          <a:xfrm>
            <a:off x="9261233" y="4906758"/>
            <a:ext cx="1371600" cy="365760"/>
          </a:xfrm>
        </p:spPr>
        <p:txBody>
          <a:bodyPr/>
          <a:lstStyle>
            <a:lvl1pPr algn="ctr">
              <a:lnSpc>
                <a:spcPct val="100000"/>
              </a:lnSpc>
              <a:defRPr sz="1200" b="1"/>
            </a:lvl1pPr>
          </a:lstStyle>
          <a:p>
            <a:pPr lvl="0"/>
            <a:r>
              <a:rPr lang="en-US" dirty="0"/>
              <a:t>Name</a:t>
            </a:r>
          </a:p>
        </p:txBody>
      </p:sp>
      <p:sp>
        <p:nvSpPr>
          <p:cNvPr id="43" name="Text Placeholder 14">
            <a:extLst>
              <a:ext uri="{FF2B5EF4-FFF2-40B4-BE49-F238E27FC236}">
                <a16:creationId xmlns:a16="http://schemas.microsoft.com/office/drawing/2014/main" id="{068248F1-43F7-4B14-BFFA-442ACAC3E08A}"/>
              </a:ext>
            </a:extLst>
          </p:cNvPr>
          <p:cNvSpPr>
            <a:spLocks noGrp="1"/>
          </p:cNvSpPr>
          <p:nvPr>
            <p:ph type="body" sz="quarter" idx="24" hasCustomPrompt="1"/>
          </p:nvPr>
        </p:nvSpPr>
        <p:spPr>
          <a:xfrm>
            <a:off x="9261233" y="5197840"/>
            <a:ext cx="1371600" cy="697664"/>
          </a:xfrm>
        </p:spPr>
        <p:txBody>
          <a:bodyPr/>
          <a:lstStyle>
            <a:lvl1pPr algn="ctr">
              <a:lnSpc>
                <a:spcPct val="100000"/>
              </a:lnSpc>
              <a:defRPr sz="1000"/>
            </a:lvl1pPr>
          </a:lstStyle>
          <a:p>
            <a:pPr lvl="0"/>
            <a:r>
              <a:rPr lang="en-US" dirty="0"/>
              <a:t>Title</a:t>
            </a:r>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r>
              <a:rPr lang="en-US" dirty="0"/>
              <a:t>Sample Footer Text</a:t>
            </a:r>
          </a:p>
        </p:txBody>
      </p:sp>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r>
              <a:rPr lang="en-US" dirty="0"/>
              <a:t>2/3/20XX</a:t>
            </a:r>
          </a:p>
        </p:txBody>
      </p:sp>
      <p:sp>
        <p:nvSpPr>
          <p:cNvPr id="27" name="Slide Number Placeholder 31">
            <a:extLst>
              <a:ext uri="{FF2B5EF4-FFF2-40B4-BE49-F238E27FC236}">
                <a16:creationId xmlns:a16="http://schemas.microsoft.com/office/drawing/2014/main" id="{B29A3A0E-4CEE-4592-817D-64879509265C}"/>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4096108695"/>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p:cNvSpPr>
            <a:spLocks noGrp="1"/>
          </p:cNvSpPr>
          <p:nvPr>
            <p:ph type="title"/>
          </p:nvPr>
        </p:nvSpPr>
        <p:spPr>
          <a:xfrm>
            <a:off x="1124712" y="442220"/>
            <a:ext cx="9566098" cy="1345269"/>
          </a:xfrm>
        </p:spPr>
        <p:txBody>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1796944F-19A6-46D1-9D9C-A7570E147ACA}"/>
              </a:ext>
            </a:extLst>
          </p:cNvPr>
          <p:cNvSpPr>
            <a:spLocks noGrp="1"/>
          </p:cNvSpPr>
          <p:nvPr>
            <p:ph type="pic" sz="quarter" idx="13"/>
          </p:nvPr>
        </p:nvSpPr>
        <p:spPr>
          <a:xfrm>
            <a:off x="2170429" y="0"/>
            <a:ext cx="7851142" cy="1239903"/>
          </a:xfrm>
          <a:custGeom>
            <a:avLst/>
            <a:gdLst>
              <a:gd name="connsiteX0" fmla="*/ 609697 w 7851142"/>
              <a:gd name="connsiteY0" fmla="*/ 0 h 1239903"/>
              <a:gd name="connsiteX1" fmla="*/ 7851142 w 7851142"/>
              <a:gd name="connsiteY1" fmla="*/ 0 h 1239903"/>
              <a:gd name="connsiteX2" fmla="*/ 7683059 w 7851142"/>
              <a:gd name="connsiteY2" fmla="*/ 102039 h 1239903"/>
              <a:gd name="connsiteX3" fmla="*/ 7334627 w 7851142"/>
              <a:gd name="connsiteY3" fmla="*/ 257976 h 1239903"/>
              <a:gd name="connsiteX4" fmla="*/ 4349591 w 7851142"/>
              <a:gd name="connsiteY4" fmla="*/ 990399 h 1239903"/>
              <a:gd name="connsiteX5" fmla="*/ 920383 w 7851142"/>
              <a:gd name="connsiteY5" fmla="*/ 175298 h 1239903"/>
              <a:gd name="connsiteX6" fmla="*/ 0 w 7851142"/>
              <a:gd name="connsiteY6" fmla="*/ 0 h 1239903"/>
              <a:gd name="connsiteX7" fmla="*/ 585485 w 7851142"/>
              <a:gd name="connsiteY7" fmla="*/ 0 h 1239903"/>
              <a:gd name="connsiteX8" fmla="*/ 922046 w 7851142"/>
              <a:gd name="connsiteY8" fmla="*/ 189899 h 1239903"/>
              <a:gd name="connsiteX9" fmla="*/ 4351255 w 7851142"/>
              <a:gd name="connsiteY9" fmla="*/ 1005000 h 1239903"/>
              <a:gd name="connsiteX10" fmla="*/ 7336292 w 7851142"/>
              <a:gd name="connsiteY10" fmla="*/ 272577 h 1239903"/>
              <a:gd name="connsiteX11" fmla="*/ 7482334 w 7851142"/>
              <a:gd name="connsiteY11" fmla="*/ 207218 h 1239903"/>
              <a:gd name="connsiteX12" fmla="*/ 7281089 w 7851142"/>
              <a:gd name="connsiteY12" fmla="*/ 310828 h 1239903"/>
              <a:gd name="connsiteX13" fmla="*/ 3968199 w 7851142"/>
              <a:gd name="connsiteY13" fmla="*/ 1201816 h 1239903"/>
              <a:gd name="connsiteX14" fmla="*/ 292676 w 7851142"/>
              <a:gd name="connsiteY14" fmla="*/ 186040 h 123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51142" h="1239903">
                <a:moveTo>
                  <a:pt x="609697" y="0"/>
                </a:moveTo>
                <a:lnTo>
                  <a:pt x="7851142" y="0"/>
                </a:lnTo>
                <a:lnTo>
                  <a:pt x="7683059" y="102039"/>
                </a:lnTo>
                <a:lnTo>
                  <a:pt x="7334627" y="257976"/>
                </a:lnTo>
                <a:cubicBezTo>
                  <a:pt x="6489021" y="610626"/>
                  <a:pt x="5464844" y="863287"/>
                  <a:pt x="4349591" y="990399"/>
                </a:cubicBezTo>
                <a:cubicBezTo>
                  <a:pt x="2776482" y="1169695"/>
                  <a:pt x="1869121" y="709828"/>
                  <a:pt x="920383" y="175298"/>
                </a:cubicBezTo>
                <a:close/>
                <a:moveTo>
                  <a:pt x="0" y="0"/>
                </a:moveTo>
                <a:lnTo>
                  <a:pt x="585485" y="0"/>
                </a:lnTo>
                <a:lnTo>
                  <a:pt x="922046" y="189899"/>
                </a:lnTo>
                <a:cubicBezTo>
                  <a:pt x="1870785" y="724430"/>
                  <a:pt x="2778146" y="1184296"/>
                  <a:pt x="4351255" y="1005000"/>
                </a:cubicBezTo>
                <a:cubicBezTo>
                  <a:pt x="5466508" y="877888"/>
                  <a:pt x="6490686" y="625227"/>
                  <a:pt x="7336292" y="272577"/>
                </a:cubicBezTo>
                <a:lnTo>
                  <a:pt x="7482334" y="207218"/>
                </a:lnTo>
                <a:lnTo>
                  <a:pt x="7281089" y="310828"/>
                </a:lnTo>
                <a:cubicBezTo>
                  <a:pt x="6357879" y="751161"/>
                  <a:pt x="5217641" y="1059409"/>
                  <a:pt x="3968199" y="1201816"/>
                </a:cubicBezTo>
                <a:cubicBezTo>
                  <a:pt x="2289734" y="1393120"/>
                  <a:pt x="1313827" y="834220"/>
                  <a:pt x="292676" y="186040"/>
                </a:cubicBezTo>
                <a:close/>
              </a:path>
            </a:pathLst>
          </a:custGeom>
          <a:solidFill>
            <a:schemeClr val="accent4"/>
          </a:solidFill>
        </p:spPr>
        <p:txBody>
          <a:bodyPr wrap="square">
            <a:noAutofit/>
          </a:bodyPr>
          <a:lstStyle/>
          <a:p>
            <a:r>
              <a:rPr lang="en-US"/>
              <a:t>Click icon to add picture</a:t>
            </a:r>
            <a:endParaRPr lang="en-US" dirty="0"/>
          </a:p>
        </p:txBody>
      </p:sp>
      <p:sp>
        <p:nvSpPr>
          <p:cNvPr id="3" name="Content Placeholder 2"/>
          <p:cNvSpPr>
            <a:spLocks noGrp="1"/>
          </p:cNvSpPr>
          <p:nvPr>
            <p:ph idx="1"/>
          </p:nvPr>
        </p:nvSpPr>
        <p:spPr>
          <a:xfrm>
            <a:off x="1320655" y="2312276"/>
            <a:ext cx="9566098" cy="3651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a:xfrm>
            <a:off x="1124712" y="6170490"/>
            <a:ext cx="5667375" cy="457200"/>
          </a:xfrm>
        </p:spPr>
        <p:txBody>
          <a:bodyPr/>
          <a:lstStyle/>
          <a:p>
            <a:r>
              <a:rPr lang="en-US" dirty="0"/>
              <a:t>Sample Footer Text</a:t>
            </a:r>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r>
              <a:rPr lang="en-US" dirty="0"/>
              <a:t>2/3/20XX</a:t>
            </a:r>
          </a:p>
        </p:txBody>
      </p:sp>
      <p:sp>
        <p:nvSpPr>
          <p:cNvPr id="9" name="Slide Number Placeholder 31">
            <a:extLst>
              <a:ext uri="{FF2B5EF4-FFF2-40B4-BE49-F238E27FC236}">
                <a16:creationId xmlns:a16="http://schemas.microsoft.com/office/drawing/2014/main" id="{63557A7C-6DD4-467A-A5AE-BE8D2761CD6F}"/>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
        <p:nvSpPr>
          <p:cNvPr id="14" name="Freeform: Shape 13">
            <a:extLst>
              <a:ext uri="{FF2B5EF4-FFF2-40B4-BE49-F238E27FC236}">
                <a16:creationId xmlns:a16="http://schemas.microsoft.com/office/drawing/2014/main" id="{EC077E07-D80C-4CE0-AE55-BD2AB13FB52C}"/>
              </a:ext>
              <a:ext uri="{C183D7F6-B498-43B3-948B-1728B52AA6E4}">
                <adec:decorative xmlns:adec="http://schemas.microsoft.com/office/drawing/2017/decorative" val="1"/>
              </a:ext>
            </a:extLst>
          </p:cNvPr>
          <p:cNvSpPr/>
          <p:nvPr userDrawn="1"/>
        </p:nvSpPr>
        <p:spPr>
          <a:xfrm rot="5009863">
            <a:off x="6327232" y="-4031948"/>
            <a:ext cx="1437166" cy="8507948"/>
          </a:xfrm>
          <a:custGeom>
            <a:avLst/>
            <a:gdLst>
              <a:gd name="connsiteX0" fmla="*/ 0 w 974343"/>
              <a:gd name="connsiteY0" fmla="*/ 5768060 h 5768060"/>
              <a:gd name="connsiteX1" fmla="*/ 1859 w 974343"/>
              <a:gd name="connsiteY1" fmla="*/ 5751750 h 5768060"/>
              <a:gd name="connsiteX2" fmla="*/ 152053 w 974343"/>
              <a:gd name="connsiteY2" fmla="*/ 5544534 h 5768060"/>
              <a:gd name="connsiteX3" fmla="*/ 964380 w 974343"/>
              <a:gd name="connsiteY3" fmla="*/ 3297197 h 5768060"/>
              <a:gd name="connsiteX4" fmla="*/ 621280 w 974343"/>
              <a:gd name="connsiteY4" fmla="*/ 981599 h 5768060"/>
              <a:gd name="connsiteX5" fmla="*/ 562350 w 974343"/>
              <a:gd name="connsiteY5" fmla="*/ 834125 h 5768060"/>
              <a:gd name="connsiteX6" fmla="*/ 564561 w 974343"/>
              <a:gd name="connsiteY6" fmla="*/ 814726 h 5768060"/>
              <a:gd name="connsiteX7" fmla="*/ 631243 w 974343"/>
              <a:gd name="connsiteY7" fmla="*/ 981598 h 5768060"/>
              <a:gd name="connsiteX8" fmla="*/ 974343 w 974343"/>
              <a:gd name="connsiteY8" fmla="*/ 3297197 h 5768060"/>
              <a:gd name="connsiteX9" fmla="*/ 162016 w 974343"/>
              <a:gd name="connsiteY9" fmla="*/ 5544534 h 5768060"/>
              <a:gd name="connsiteX10" fmla="*/ 98313 w 974343"/>
              <a:gd name="connsiteY10" fmla="*/ 0 h 5768060"/>
              <a:gd name="connsiteX11" fmla="*/ 107976 w 974343"/>
              <a:gd name="connsiteY11" fmla="*/ 0 h 5768060"/>
              <a:gd name="connsiteX12" fmla="*/ 106851 w 974343"/>
              <a:gd name="connsiteY12" fmla="*/ 9874 h 576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4343" h="5768060">
                <a:moveTo>
                  <a:pt x="0" y="5768060"/>
                </a:moveTo>
                <a:lnTo>
                  <a:pt x="1859" y="5751750"/>
                </a:lnTo>
                <a:lnTo>
                  <a:pt x="152053" y="5544534"/>
                </a:lnTo>
                <a:cubicBezTo>
                  <a:pt x="584951" y="4946502"/>
                  <a:pt x="964380" y="4370609"/>
                  <a:pt x="964380" y="3297197"/>
                </a:cubicBezTo>
                <a:cubicBezTo>
                  <a:pt x="964380" y="2427490"/>
                  <a:pt x="844789" y="1625322"/>
                  <a:pt x="621280" y="981599"/>
                </a:cubicBezTo>
                <a:lnTo>
                  <a:pt x="562350" y="834125"/>
                </a:lnTo>
                <a:lnTo>
                  <a:pt x="564561" y="814726"/>
                </a:lnTo>
                <a:lnTo>
                  <a:pt x="631243" y="981598"/>
                </a:lnTo>
                <a:cubicBezTo>
                  <a:pt x="854752" y="1625322"/>
                  <a:pt x="974343" y="2427490"/>
                  <a:pt x="974343" y="3297197"/>
                </a:cubicBezTo>
                <a:cubicBezTo>
                  <a:pt x="974343" y="4370609"/>
                  <a:pt x="594915" y="4946502"/>
                  <a:pt x="162016" y="5544534"/>
                </a:cubicBezTo>
                <a:close/>
                <a:moveTo>
                  <a:pt x="98313" y="0"/>
                </a:moveTo>
                <a:lnTo>
                  <a:pt x="107976" y="0"/>
                </a:lnTo>
                <a:lnTo>
                  <a:pt x="106851" y="9874"/>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4039411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r>
              <a:rPr lang="en-US" dirty="0"/>
              <a:t>2/3/20XX</a:t>
            </a:r>
            <a:endParaRPr lang="en-US" spc="0" dirty="0"/>
          </a:p>
        </p:txBody>
      </p:sp>
      <p:sp>
        <p:nvSpPr>
          <p:cNvPr id="5" name="Footer Placeholder 4"/>
          <p:cNvSpPr>
            <a:spLocks noGrp="1"/>
          </p:cNvSpPr>
          <p:nvPr>
            <p:ph type="ftr" sz="quarter" idx="3"/>
          </p:nvPr>
        </p:nvSpPr>
        <p:spPr>
          <a:xfrm>
            <a:off x="1124712" y="6170490"/>
            <a:ext cx="5667375"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Sample Footer Text</a:t>
            </a:r>
            <a:endParaRPr lang="en-US" spc="0"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03416685"/>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64" r:id="rId5"/>
    <p:sldLayoutId id="2147483768" r:id="rId6"/>
    <p:sldLayoutId id="2147483775" r:id="rId7"/>
    <p:sldLayoutId id="2147483679" r:id="rId8"/>
    <p:sldLayoutId id="2147483710" r:id="rId9"/>
    <p:sldLayoutId id="2147483776" r:id="rId10"/>
    <p:sldLayoutId id="2147483777" r:id="rId11"/>
    <p:sldLayoutId id="2147483778" r:id="rId12"/>
    <p:sldLayoutId id="2147483761" r:id="rId13"/>
    <p:sldLayoutId id="2147483674" r:id="rId14"/>
    <p:sldLayoutId id="2147483676" r:id="rId15"/>
    <p:sldLayoutId id="2147483678" r:id="rId16"/>
    <p:sldLayoutId id="2147483691" r:id="rId17"/>
    <p:sldLayoutId id="2147483680" r:id="rId18"/>
    <p:sldLayoutId id="2147483681" r:id="rId19"/>
  </p:sldLayoutIdLst>
  <p:hf hdr="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3.jpg"/><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6.emf"/><Relationship Id="rId4" Type="http://schemas.openxmlformats.org/officeDocument/2006/relationships/image" Target="../media/image25.emf"/></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www.fiorbhiafarm.ie/" TargetMode="External"/><Relationship Id="rId2" Type="http://schemas.openxmlformats.org/officeDocument/2006/relationships/hyperlink" Target="https://cottagemarketcavan.ie/" TargetMode="External"/><Relationship Id="rId1" Type="http://schemas.openxmlformats.org/officeDocument/2006/relationships/slideLayout" Target="../slideLayouts/slideLayout11.xml"/><Relationship Id="rId4" Type="http://schemas.openxmlformats.org/officeDocument/2006/relationships/hyperlink" Target="https://dublinfood.coop/"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brookfield.farm/" TargetMode="External"/><Relationship Id="rId2" Type="http://schemas.openxmlformats.org/officeDocument/2006/relationships/hyperlink" Target="https://www.thelittlemilkcompany.ie/" TargetMode="Externa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hyperlink" Target="https://www.kentfoodhubs.co.uk/" TargetMode="External"/><Relationship Id="rId2" Type="http://schemas.openxmlformats.org/officeDocument/2006/relationships/hyperlink" Target="https://www.foodcoop.coop/" TargetMode="External"/><Relationship Id="rId1" Type="http://schemas.openxmlformats.org/officeDocument/2006/relationships/slideLayout" Target="../slideLayouts/slideLayout11.xml"/><Relationship Id="rId4" Type="http://schemas.openxmlformats.org/officeDocument/2006/relationships/hyperlink" Target="https://openfoodnetwork.org.au/north-arm-farms/shop#/about_panel"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8" descr="Brown farm eggs on table">
            <a:extLst>
              <a:ext uri="{FF2B5EF4-FFF2-40B4-BE49-F238E27FC236}">
                <a16:creationId xmlns:a16="http://schemas.microsoft.com/office/drawing/2014/main" id="{7B103EA2-F14D-4D47-8BE8-D1C3EDA583F9}"/>
              </a:ext>
            </a:extLst>
          </p:cNvPr>
          <p:cNvPicPr>
            <a:picLocks noGrp="1" noChangeAspect="1"/>
          </p:cNvPicPr>
          <p:nvPr>
            <p:ph type="pic" sz="quarter" idx="13"/>
          </p:nvPr>
        </p:nvPicPr>
        <p:blipFill>
          <a:blip r:embed="rId2"/>
          <a:srcRect t="7792" b="7792"/>
          <a:stretch/>
        </p:blipFill>
        <p:spPr>
          <a:xfrm>
            <a:off x="-159798" y="32610"/>
            <a:ext cx="12188952" cy="6858000"/>
          </a:xfrm>
        </p:spPr>
      </p:pic>
      <p:sp>
        <p:nvSpPr>
          <p:cNvPr id="2" name="Title 1">
            <a:extLst>
              <a:ext uri="{FF2B5EF4-FFF2-40B4-BE49-F238E27FC236}">
                <a16:creationId xmlns:a16="http://schemas.microsoft.com/office/drawing/2014/main" id="{34086996-3F9C-48D9-9B0A-0A2614B992C5}"/>
              </a:ext>
            </a:extLst>
          </p:cNvPr>
          <p:cNvSpPr>
            <a:spLocks noGrp="1"/>
          </p:cNvSpPr>
          <p:nvPr>
            <p:ph type="ctrTitle"/>
          </p:nvPr>
        </p:nvSpPr>
        <p:spPr>
          <a:xfrm>
            <a:off x="4535056" y="397163"/>
            <a:ext cx="6827416" cy="5126181"/>
          </a:xfrm>
        </p:spPr>
        <p:txBody>
          <a:bodyPr/>
          <a:lstStyle/>
          <a:p>
            <a:r>
              <a:rPr lang="en-IE" noProof="0" dirty="0"/>
              <a:t>High Level Feasibility Report for Co Op Shop for local produce on the Dingle Peninsula </a:t>
            </a:r>
          </a:p>
        </p:txBody>
      </p:sp>
      <p:sp>
        <p:nvSpPr>
          <p:cNvPr id="5" name="Freeform: Shape 4">
            <a:extLst>
              <a:ext uri="{FF2B5EF4-FFF2-40B4-BE49-F238E27FC236}">
                <a16:creationId xmlns:a16="http://schemas.microsoft.com/office/drawing/2014/main" id="{949BEF89-76DD-44A7-ACB9-8CB72C11AEC5}"/>
              </a:ext>
              <a:ext uri="{C183D7F6-B498-43B3-948B-1728B52AA6E4}">
                <adec:decorative xmlns:adec="http://schemas.microsoft.com/office/drawing/2017/decorative" val="1"/>
              </a:ext>
            </a:extLst>
          </p:cNvPr>
          <p:cNvSpPr/>
          <p:nvPr/>
        </p:nvSpPr>
        <p:spPr>
          <a:xfrm rot="21300000" flipH="1">
            <a:off x="5849924" y="61128"/>
            <a:ext cx="5477312" cy="5729021"/>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E" noProof="0" dirty="0"/>
          </a:p>
        </p:txBody>
      </p:sp>
      <p:sp>
        <p:nvSpPr>
          <p:cNvPr id="8" name="Text Placeholder 7">
            <a:extLst>
              <a:ext uri="{FF2B5EF4-FFF2-40B4-BE49-F238E27FC236}">
                <a16:creationId xmlns:a16="http://schemas.microsoft.com/office/drawing/2014/main" id="{08B739FA-3445-A37A-92F1-5CE6F96F5E8F}"/>
              </a:ext>
            </a:extLst>
          </p:cNvPr>
          <p:cNvSpPr>
            <a:spLocks noGrp="1"/>
          </p:cNvSpPr>
          <p:nvPr>
            <p:ph type="body" sz="quarter" idx="14"/>
          </p:nvPr>
        </p:nvSpPr>
        <p:spPr>
          <a:xfrm>
            <a:off x="6520872" y="4839760"/>
            <a:ext cx="3246438" cy="620588"/>
          </a:xfrm>
        </p:spPr>
        <p:txBody>
          <a:bodyPr/>
          <a:lstStyle/>
          <a:p>
            <a:r>
              <a:rPr lang="en-IE" noProof="0" dirty="0"/>
              <a:t>November2024</a:t>
            </a:r>
          </a:p>
        </p:txBody>
      </p:sp>
      <p:pic>
        <p:nvPicPr>
          <p:cNvPr id="3" name="Picture 2">
            <a:extLst>
              <a:ext uri="{FF2B5EF4-FFF2-40B4-BE49-F238E27FC236}">
                <a16:creationId xmlns:a16="http://schemas.microsoft.com/office/drawing/2014/main" id="{E40B894B-547F-B589-7136-94129E964A47}"/>
              </a:ext>
            </a:extLst>
          </p:cNvPr>
          <p:cNvPicPr>
            <a:picLocks noChangeAspect="1"/>
          </p:cNvPicPr>
          <p:nvPr/>
        </p:nvPicPr>
        <p:blipFill>
          <a:blip r:embed="rId3"/>
          <a:stretch>
            <a:fillRect/>
          </a:stretch>
        </p:blipFill>
        <p:spPr>
          <a:xfrm>
            <a:off x="9793523" y="5857512"/>
            <a:ext cx="2004291" cy="844060"/>
          </a:xfrm>
          <a:prstGeom prst="rect">
            <a:avLst/>
          </a:prstGeom>
        </p:spPr>
      </p:pic>
      <p:pic>
        <p:nvPicPr>
          <p:cNvPr id="6" name="Picture 5">
            <a:extLst>
              <a:ext uri="{FF2B5EF4-FFF2-40B4-BE49-F238E27FC236}">
                <a16:creationId xmlns:a16="http://schemas.microsoft.com/office/drawing/2014/main" id="{8B06D950-4E0C-7BDC-0E40-30D9FED618D7}"/>
              </a:ext>
            </a:extLst>
          </p:cNvPr>
          <p:cNvPicPr>
            <a:picLocks noChangeAspect="1"/>
          </p:cNvPicPr>
          <p:nvPr/>
        </p:nvPicPr>
        <p:blipFill>
          <a:blip r:embed="rId4"/>
          <a:stretch>
            <a:fillRect/>
          </a:stretch>
        </p:blipFill>
        <p:spPr>
          <a:xfrm>
            <a:off x="0" y="6017939"/>
            <a:ext cx="1757388" cy="702955"/>
          </a:xfrm>
          <a:prstGeom prst="rect">
            <a:avLst/>
          </a:prstGeom>
        </p:spPr>
      </p:pic>
    </p:spTree>
    <p:extLst>
      <p:ext uri="{BB962C8B-B14F-4D97-AF65-F5344CB8AC3E}">
        <p14:creationId xmlns:p14="http://schemas.microsoft.com/office/powerpoint/2010/main" val="466565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52" name="Straight Connector 1051">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54" name="Rectangle 1053">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2F4449FE-C0A3-47FC-8C77-C41D0C04489D}"/>
              </a:ext>
            </a:extLst>
          </p:cNvPr>
          <p:cNvSpPr>
            <a:spLocks noGrp="1"/>
          </p:cNvSpPr>
          <p:nvPr>
            <p:ph type="title"/>
          </p:nvPr>
        </p:nvSpPr>
        <p:spPr>
          <a:xfrm>
            <a:off x="4705485" y="337317"/>
            <a:ext cx="6102322" cy="787400"/>
          </a:xfrm>
        </p:spPr>
        <p:txBody>
          <a:bodyPr vert="horz" lIns="109728" tIns="109728" rIns="109728" bIns="91440" rtlCol="0" anchor="b">
            <a:normAutofit/>
          </a:bodyPr>
          <a:lstStyle/>
          <a:p>
            <a:r>
              <a:rPr lang="en-IE" sz="3000" noProof="0" dirty="0"/>
              <a:t>The Research</a:t>
            </a:r>
          </a:p>
        </p:txBody>
      </p:sp>
      <p:sp>
        <p:nvSpPr>
          <p:cNvPr id="1056" name="Freeform: Shape 1055">
            <a:extLst>
              <a:ext uri="{FF2B5EF4-FFF2-40B4-BE49-F238E27FC236}">
                <a16:creationId xmlns:a16="http://schemas.microsoft.com/office/drawing/2014/main" id="{59F79411-C7D8-478C-9413-52E857690B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E" noProof="0" dirty="0"/>
          </a:p>
        </p:txBody>
      </p:sp>
      <p:sp>
        <p:nvSpPr>
          <p:cNvPr id="1058" name="Freeform: Shape 1057">
            <a:extLst>
              <a:ext uri="{FF2B5EF4-FFF2-40B4-BE49-F238E27FC236}">
                <a16:creationId xmlns:a16="http://schemas.microsoft.com/office/drawing/2014/main" id="{46AA8137-008D-4F35-AE77-B226A3036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60" name="Freeform: Shape 1059">
            <a:extLst>
              <a:ext uri="{FF2B5EF4-FFF2-40B4-BE49-F238E27FC236}">
                <a16:creationId xmlns:a16="http://schemas.microsoft.com/office/drawing/2014/main" id="{204C1530-34B9-4662-8952-65590E1BE6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026" name="Picture 2" descr="Hand In The Pocket | Male hands, Logo design inspiration ...">
            <a:extLst>
              <a:ext uri="{FF2B5EF4-FFF2-40B4-BE49-F238E27FC236}">
                <a16:creationId xmlns:a16="http://schemas.microsoft.com/office/drawing/2014/main" id="{60D1C9BE-EB99-57F0-89CD-0BD29D5DE3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55" r="3" b="16094"/>
          <a:stretch/>
        </p:blipFill>
        <p:spPr bwMode="auto">
          <a:xfrm>
            <a:off x="20" y="10"/>
            <a:ext cx="3098648" cy="2249414"/>
          </a:xfrm>
          <a:custGeom>
            <a:avLst/>
            <a:gdLst/>
            <a:ahLst/>
            <a:cxnLst/>
            <a:rect l="l" t="t" r="r" b="b"/>
            <a:pathLst>
              <a:path w="3098668" h="2231136">
                <a:moveTo>
                  <a:pt x="0" y="0"/>
                </a:moveTo>
                <a:lnTo>
                  <a:pt x="1629429" y="0"/>
                </a:lnTo>
                <a:lnTo>
                  <a:pt x="1651825" y="14997"/>
                </a:lnTo>
                <a:cubicBezTo>
                  <a:pt x="2301708" y="477275"/>
                  <a:pt x="2772290" y="1173500"/>
                  <a:pt x="3033836" y="2003822"/>
                </a:cubicBezTo>
                <a:lnTo>
                  <a:pt x="3098668" y="2231136"/>
                </a:lnTo>
                <a:lnTo>
                  <a:pt x="0" y="2231136"/>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Find your local community orchard with an interactive map - The English  Garden">
            <a:extLst>
              <a:ext uri="{FF2B5EF4-FFF2-40B4-BE49-F238E27FC236}">
                <a16:creationId xmlns:a16="http://schemas.microsoft.com/office/drawing/2014/main" id="{61D644FF-981A-688B-7FC7-F13FE763C4D5}"/>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r="3199" b="1"/>
          <a:stretch/>
        </p:blipFill>
        <p:spPr bwMode="auto">
          <a:xfrm>
            <a:off x="20" y="2294965"/>
            <a:ext cx="3272419" cy="2249603"/>
          </a:xfrm>
          <a:custGeom>
            <a:avLst/>
            <a:gdLst/>
            <a:ahLst/>
            <a:cxnLst/>
            <a:rect l="l" t="t" r="r" b="b"/>
            <a:pathLst>
              <a:path w="3272439" h="2231136">
                <a:moveTo>
                  <a:pt x="0" y="0"/>
                </a:moveTo>
                <a:lnTo>
                  <a:pt x="3118914" y="0"/>
                </a:lnTo>
                <a:lnTo>
                  <a:pt x="3165442" y="203875"/>
                </a:lnTo>
                <a:cubicBezTo>
                  <a:pt x="3236139" y="555862"/>
                  <a:pt x="3272439" y="926108"/>
                  <a:pt x="3272439" y="1308224"/>
                </a:cubicBezTo>
                <a:cubicBezTo>
                  <a:pt x="3272439" y="1645093"/>
                  <a:pt x="3213679" y="1937351"/>
                  <a:pt x="3110581" y="2198312"/>
                </a:cubicBezTo>
                <a:lnTo>
                  <a:pt x="3095831" y="2231136"/>
                </a:lnTo>
                <a:lnTo>
                  <a:pt x="0" y="2231136"/>
                </a:ln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5EEE3F0-87AE-AD49-B75B-5613828348AF}"/>
              </a:ext>
            </a:extLst>
          </p:cNvPr>
          <p:cNvPicPr>
            <a:picLocks noChangeAspect="1"/>
          </p:cNvPicPr>
          <p:nvPr/>
        </p:nvPicPr>
        <p:blipFill rotWithShape="1">
          <a:blip r:embed="rId4"/>
          <a:srcRect t="9247"/>
          <a:stretch/>
        </p:blipFill>
        <p:spPr>
          <a:xfrm>
            <a:off x="20" y="4585716"/>
            <a:ext cx="3058828" cy="2272284"/>
          </a:xfrm>
          <a:custGeom>
            <a:avLst/>
            <a:gdLst/>
            <a:ahLst/>
            <a:cxnLst/>
            <a:rect l="l" t="t" r="r" b="b"/>
            <a:pathLst>
              <a:path w="3058848" h="2231136">
                <a:moveTo>
                  <a:pt x="0" y="0"/>
                </a:moveTo>
                <a:lnTo>
                  <a:pt x="3058848" y="0"/>
                </a:lnTo>
                <a:lnTo>
                  <a:pt x="3025170" y="74941"/>
                </a:lnTo>
                <a:cubicBezTo>
                  <a:pt x="2683167" y="751837"/>
                  <a:pt x="2033130" y="1217217"/>
                  <a:pt x="1375006" y="1747950"/>
                </a:cubicBezTo>
                <a:cubicBezTo>
                  <a:pt x="1200683" y="1888533"/>
                  <a:pt x="1027954" y="2026244"/>
                  <a:pt x="851996" y="2153735"/>
                </a:cubicBezTo>
                <a:lnTo>
                  <a:pt x="738863" y="2231136"/>
                </a:lnTo>
                <a:lnTo>
                  <a:pt x="0" y="2231136"/>
                </a:lnTo>
                <a:close/>
              </a:path>
            </a:pathLst>
          </a:custGeom>
        </p:spPr>
      </p:pic>
      <p:sp>
        <p:nvSpPr>
          <p:cNvPr id="3" name="Content Placeholder 2">
            <a:extLst>
              <a:ext uri="{FF2B5EF4-FFF2-40B4-BE49-F238E27FC236}">
                <a16:creationId xmlns:a16="http://schemas.microsoft.com/office/drawing/2014/main" id="{A6B1406F-7E28-44E5-BC03-EC01665A16EA}"/>
              </a:ext>
            </a:extLst>
          </p:cNvPr>
          <p:cNvSpPr>
            <a:spLocks noGrp="1"/>
          </p:cNvSpPr>
          <p:nvPr>
            <p:ph idx="1"/>
          </p:nvPr>
        </p:nvSpPr>
        <p:spPr>
          <a:xfrm>
            <a:off x="4427688" y="1462035"/>
            <a:ext cx="7173762" cy="5262614"/>
          </a:xfrm>
        </p:spPr>
        <p:txBody>
          <a:bodyPr vert="horz" lIns="109728" tIns="109728" rIns="109728" bIns="91440" rtlCol="0">
            <a:normAutofit/>
          </a:bodyPr>
          <a:lstStyle/>
          <a:p>
            <a:pPr>
              <a:lnSpc>
                <a:spcPct val="130000"/>
              </a:lnSpc>
            </a:pPr>
            <a:r>
              <a:rPr lang="en-IE" sz="1400" b="1" spc="150" noProof="0" dirty="0"/>
              <a:t>The initial research was done through an anonymous consumer survey (62 respondents) and a survey of local supermarket businesses on the Dingle Peninsula.</a:t>
            </a:r>
          </a:p>
          <a:p>
            <a:pPr>
              <a:lnSpc>
                <a:spcPct val="130000"/>
              </a:lnSpc>
            </a:pPr>
            <a:endParaRPr lang="en-IE" sz="1400" b="1" spc="150" noProof="0" dirty="0"/>
          </a:p>
          <a:p>
            <a:pPr>
              <a:lnSpc>
                <a:spcPct val="130000"/>
              </a:lnSpc>
            </a:pPr>
            <a:r>
              <a:rPr lang="en-IE" sz="1400" b="1" spc="150" noProof="0" dirty="0">
                <a:highlight>
                  <a:srgbClr val="FFFF00"/>
                </a:highlight>
              </a:rPr>
              <a:t>Follow up research was conducted by way of a two-cycle lamb trail between a sheep farmer and a supermarket on the Dingle Peninsula. The trial also involved a local farmer to source the lambs, an abattoir, suitable transport to and from the abattoir and promotion of the trial.?</a:t>
            </a:r>
          </a:p>
          <a:p>
            <a:pPr>
              <a:lnSpc>
                <a:spcPct val="130000"/>
              </a:lnSpc>
            </a:pPr>
            <a:endParaRPr lang="en-IE" sz="1400" b="1" spc="150" noProof="0" dirty="0"/>
          </a:p>
          <a:p>
            <a:pPr>
              <a:lnSpc>
                <a:spcPct val="130000"/>
              </a:lnSpc>
            </a:pPr>
            <a:r>
              <a:rPr lang="en-IE" sz="1400" b="1" spc="150" noProof="0" dirty="0"/>
              <a:t>All elements of research outlined above have served to inform next steps for the farmers in getting their product to market in a way that meets consumer expectations and demands.</a:t>
            </a:r>
          </a:p>
        </p:txBody>
      </p:sp>
      <p:sp>
        <p:nvSpPr>
          <p:cNvPr id="6" name="Slide Number Placeholder 5">
            <a:extLst>
              <a:ext uri="{FF2B5EF4-FFF2-40B4-BE49-F238E27FC236}">
                <a16:creationId xmlns:a16="http://schemas.microsoft.com/office/drawing/2014/main" id="{4AA6EB0D-92FB-4F07-9F62-B73145EBAD17}"/>
              </a:ext>
            </a:extLst>
          </p:cNvPr>
          <p:cNvSpPr>
            <a:spLocks noGrp="1"/>
          </p:cNvSpPr>
          <p:nvPr>
            <p:ph type="sldNum" sz="quarter" idx="12"/>
          </p:nvPr>
        </p:nvSpPr>
        <p:spPr>
          <a:xfrm>
            <a:off x="10853744" y="6170490"/>
            <a:ext cx="1188720" cy="457200"/>
          </a:xfrm>
        </p:spPr>
        <p:txBody>
          <a:bodyPr vert="horz" lIns="109728" tIns="109728" rIns="109728" bIns="91440" rtlCol="0" anchor="b">
            <a:normAutofit/>
          </a:bodyPr>
          <a:lstStyle/>
          <a:p>
            <a:pPr algn="l">
              <a:spcAft>
                <a:spcPts val="600"/>
              </a:spcAft>
            </a:pPr>
            <a:r>
              <a:rPr lang="en-IE" noProof="0" dirty="0"/>
              <a:t>.</a:t>
            </a:r>
            <a:fld id="{FAEF9944-A4F6-4C59-AEBD-678D6480B8EA}" type="slidenum">
              <a:rPr lang="en-IE" noProof="0" smtClean="0"/>
              <a:pPr algn="l">
                <a:spcAft>
                  <a:spcPts val="600"/>
                </a:spcAft>
              </a:pPr>
              <a:t>10</a:t>
            </a:fld>
            <a:endParaRPr lang="en-IE" noProof="0" dirty="0"/>
          </a:p>
        </p:txBody>
      </p:sp>
    </p:spTree>
    <p:extLst>
      <p:ext uri="{BB962C8B-B14F-4D97-AF65-F5344CB8AC3E}">
        <p14:creationId xmlns:p14="http://schemas.microsoft.com/office/powerpoint/2010/main" val="715136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FB321-A9BF-467D-90CC-B7D41C7D46F9}"/>
              </a:ext>
            </a:extLst>
          </p:cNvPr>
          <p:cNvSpPr>
            <a:spLocks noGrp="1"/>
          </p:cNvSpPr>
          <p:nvPr>
            <p:ph type="title"/>
          </p:nvPr>
        </p:nvSpPr>
        <p:spPr>
          <a:xfrm>
            <a:off x="4700871" y="61275"/>
            <a:ext cx="6102322" cy="1344612"/>
          </a:xfrm>
        </p:spPr>
        <p:txBody>
          <a:bodyPr vert="horz" lIns="109728" tIns="109728" rIns="109728" bIns="91440" rtlCol="0" anchor="b">
            <a:normAutofit/>
          </a:bodyPr>
          <a:lstStyle/>
          <a:p>
            <a:pPr algn="ctr">
              <a:lnSpc>
                <a:spcPct val="120000"/>
              </a:lnSpc>
            </a:pPr>
            <a:r>
              <a:rPr lang="en-IE" sz="3000" noProof="0" dirty="0"/>
              <a:t>General Findings of the Survey Research</a:t>
            </a:r>
          </a:p>
        </p:txBody>
      </p:sp>
      <p:pic>
        <p:nvPicPr>
          <p:cNvPr id="21" name="Picture Placeholder 20" descr="Cows looking at the camera">
            <a:extLst>
              <a:ext uri="{FF2B5EF4-FFF2-40B4-BE49-F238E27FC236}">
                <a16:creationId xmlns:a16="http://schemas.microsoft.com/office/drawing/2014/main" id="{3DBC1EA4-CEC0-4946-B147-DB5F70AB5C64}"/>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6043" r="6484"/>
          <a:stretch/>
        </p:blipFill>
        <p:spPr>
          <a:xfrm>
            <a:off x="20" y="10"/>
            <a:ext cx="3098648" cy="2249414"/>
          </a:xfrm>
          <a:custGeom>
            <a:avLst/>
            <a:gdLst/>
            <a:ahLst/>
            <a:cxnLst/>
            <a:rect l="l" t="t" r="r" b="b"/>
            <a:pathLst>
              <a:path w="3098668" h="2231136">
                <a:moveTo>
                  <a:pt x="0" y="0"/>
                </a:moveTo>
                <a:lnTo>
                  <a:pt x="1629429" y="0"/>
                </a:lnTo>
                <a:lnTo>
                  <a:pt x="1651825" y="14997"/>
                </a:lnTo>
                <a:cubicBezTo>
                  <a:pt x="2301708" y="477275"/>
                  <a:pt x="2772290" y="1173500"/>
                  <a:pt x="3033836" y="2003822"/>
                </a:cubicBezTo>
                <a:lnTo>
                  <a:pt x="3098668" y="2231136"/>
                </a:lnTo>
                <a:lnTo>
                  <a:pt x="0" y="2231136"/>
                </a:lnTo>
                <a:close/>
              </a:path>
            </a:pathLst>
          </a:custGeom>
        </p:spPr>
      </p:pic>
      <p:pic>
        <p:nvPicPr>
          <p:cNvPr id="7" name="Picture 2" descr="Charolais Cattle: History and Characteristics | Lone Pine Charolais">
            <a:extLst>
              <a:ext uri="{FF2B5EF4-FFF2-40B4-BE49-F238E27FC236}">
                <a16:creationId xmlns:a16="http://schemas.microsoft.com/office/drawing/2014/main" id="{93335B5D-E4FF-BF70-55A2-9786300F4E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827" r="3397" b="-3"/>
          <a:stretch/>
        </p:blipFill>
        <p:spPr bwMode="auto">
          <a:xfrm>
            <a:off x="20" y="2294965"/>
            <a:ext cx="3272419" cy="2249603"/>
          </a:xfrm>
          <a:custGeom>
            <a:avLst/>
            <a:gdLst/>
            <a:ahLst/>
            <a:cxnLst/>
            <a:rect l="l" t="t" r="r" b="b"/>
            <a:pathLst>
              <a:path w="3272439" h="2231136">
                <a:moveTo>
                  <a:pt x="0" y="0"/>
                </a:moveTo>
                <a:lnTo>
                  <a:pt x="3118914" y="0"/>
                </a:lnTo>
                <a:lnTo>
                  <a:pt x="3165442" y="203875"/>
                </a:lnTo>
                <a:cubicBezTo>
                  <a:pt x="3236139" y="555862"/>
                  <a:pt x="3272439" y="926108"/>
                  <a:pt x="3272439" y="1308224"/>
                </a:cubicBezTo>
                <a:cubicBezTo>
                  <a:pt x="3272439" y="1645093"/>
                  <a:pt x="3213679" y="1937351"/>
                  <a:pt x="3110581" y="2198312"/>
                </a:cubicBezTo>
                <a:lnTo>
                  <a:pt x="3095831" y="2231136"/>
                </a:lnTo>
                <a:lnTo>
                  <a:pt x="0" y="2231136"/>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7AFB58A-0469-D855-CA36-96DB7491A741}"/>
              </a:ext>
            </a:extLst>
          </p:cNvPr>
          <p:cNvPicPr>
            <a:picLocks noChangeAspect="1"/>
          </p:cNvPicPr>
          <p:nvPr/>
        </p:nvPicPr>
        <p:blipFill rotWithShape="1">
          <a:blip r:embed="rId5"/>
          <a:srcRect t="12174" r="-2" b="26471"/>
          <a:stretch/>
        </p:blipFill>
        <p:spPr>
          <a:xfrm>
            <a:off x="20" y="4585716"/>
            <a:ext cx="3058828" cy="2272284"/>
          </a:xfrm>
          <a:custGeom>
            <a:avLst/>
            <a:gdLst/>
            <a:ahLst/>
            <a:cxnLst/>
            <a:rect l="l" t="t" r="r" b="b"/>
            <a:pathLst>
              <a:path w="3058848" h="2231136">
                <a:moveTo>
                  <a:pt x="0" y="0"/>
                </a:moveTo>
                <a:lnTo>
                  <a:pt x="3058848" y="0"/>
                </a:lnTo>
                <a:lnTo>
                  <a:pt x="3025170" y="74941"/>
                </a:lnTo>
                <a:cubicBezTo>
                  <a:pt x="2683167" y="751837"/>
                  <a:pt x="2033130" y="1217217"/>
                  <a:pt x="1375006" y="1747950"/>
                </a:cubicBezTo>
                <a:cubicBezTo>
                  <a:pt x="1200683" y="1888533"/>
                  <a:pt x="1027954" y="2026244"/>
                  <a:pt x="851996" y="2153735"/>
                </a:cubicBezTo>
                <a:lnTo>
                  <a:pt x="738863" y="2231136"/>
                </a:lnTo>
                <a:lnTo>
                  <a:pt x="0" y="2231136"/>
                </a:lnTo>
                <a:close/>
              </a:path>
            </a:pathLst>
          </a:custGeom>
        </p:spPr>
      </p:pic>
      <p:sp>
        <p:nvSpPr>
          <p:cNvPr id="6" name="Slide Number Placeholder 5">
            <a:extLst>
              <a:ext uri="{FF2B5EF4-FFF2-40B4-BE49-F238E27FC236}">
                <a16:creationId xmlns:a16="http://schemas.microsoft.com/office/drawing/2014/main" id="{7F44664F-D996-450A-B049-CB96E8089DB5}"/>
              </a:ext>
            </a:extLst>
          </p:cNvPr>
          <p:cNvSpPr>
            <a:spLocks noGrp="1"/>
          </p:cNvSpPr>
          <p:nvPr>
            <p:ph type="sldNum" sz="quarter" idx="12"/>
          </p:nvPr>
        </p:nvSpPr>
        <p:spPr>
          <a:xfrm>
            <a:off x="10853744" y="6170490"/>
            <a:ext cx="1188720" cy="457200"/>
          </a:xfrm>
        </p:spPr>
        <p:txBody>
          <a:bodyPr vert="horz" lIns="109728" tIns="109728" rIns="109728" bIns="91440" rtlCol="0" anchor="b">
            <a:normAutofit/>
          </a:bodyPr>
          <a:lstStyle/>
          <a:p>
            <a:pPr algn="l">
              <a:spcAft>
                <a:spcPts val="600"/>
              </a:spcAft>
            </a:pPr>
            <a:fld id="{FAEF9944-A4F6-4C59-AEBD-678D6480B8EA}" type="slidenum">
              <a:rPr lang="en-IE" noProof="0" smtClean="0">
                <a:solidFill>
                  <a:schemeClr val="tx1">
                    <a:lumMod val="75000"/>
                    <a:lumOff val="25000"/>
                  </a:schemeClr>
                </a:solidFill>
              </a:rPr>
              <a:pPr algn="l">
                <a:spcAft>
                  <a:spcPts val="600"/>
                </a:spcAft>
              </a:pPr>
              <a:t>11</a:t>
            </a:fld>
            <a:endParaRPr lang="en-IE" noProof="0" dirty="0">
              <a:solidFill>
                <a:schemeClr val="tx1">
                  <a:lumMod val="75000"/>
                  <a:lumOff val="25000"/>
                </a:schemeClr>
              </a:solidFill>
            </a:endParaRPr>
          </a:p>
        </p:txBody>
      </p:sp>
      <p:pic>
        <p:nvPicPr>
          <p:cNvPr id="9" name="Content Placeholder 3">
            <a:extLst>
              <a:ext uri="{FF2B5EF4-FFF2-40B4-BE49-F238E27FC236}">
                <a16:creationId xmlns:a16="http://schemas.microsoft.com/office/drawing/2014/main" id="{8359FA4F-A292-8C5E-9900-7137A85552E8}"/>
              </a:ext>
            </a:extLst>
          </p:cNvPr>
          <p:cNvPicPr>
            <a:picLocks noGrp="1" noChangeAspect="1"/>
          </p:cNvPicPr>
          <p:nvPr>
            <p:ph idx="1"/>
          </p:nvPr>
        </p:nvPicPr>
        <p:blipFill>
          <a:blip r:embed="rId6"/>
          <a:stretch>
            <a:fillRect/>
          </a:stretch>
        </p:blipFill>
        <p:spPr>
          <a:xfrm>
            <a:off x="4051172" y="1561319"/>
            <a:ext cx="7994636" cy="4609171"/>
          </a:xfrm>
          <a:prstGeom prst="rect">
            <a:avLst/>
          </a:prstGeom>
        </p:spPr>
      </p:pic>
    </p:spTree>
    <p:extLst>
      <p:ext uri="{BB962C8B-B14F-4D97-AF65-F5344CB8AC3E}">
        <p14:creationId xmlns:p14="http://schemas.microsoft.com/office/powerpoint/2010/main" val="3719535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475FA-EE2F-FAC7-0A1C-CE6D8316B7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7F5EF3-A6B9-FD65-BAAC-3BEE9CC14D95}"/>
              </a:ext>
            </a:extLst>
          </p:cNvPr>
          <p:cNvSpPr>
            <a:spLocks noGrp="1"/>
          </p:cNvSpPr>
          <p:nvPr>
            <p:ph type="title"/>
          </p:nvPr>
        </p:nvSpPr>
        <p:spPr>
          <a:xfrm>
            <a:off x="4700871" y="61275"/>
            <a:ext cx="6102322" cy="1344612"/>
          </a:xfrm>
        </p:spPr>
        <p:txBody>
          <a:bodyPr vert="horz" lIns="109728" tIns="109728" rIns="109728" bIns="91440" rtlCol="0" anchor="b">
            <a:normAutofit/>
          </a:bodyPr>
          <a:lstStyle/>
          <a:p>
            <a:pPr algn="ctr">
              <a:lnSpc>
                <a:spcPct val="120000"/>
              </a:lnSpc>
            </a:pPr>
            <a:r>
              <a:rPr lang="en-IE" sz="3000" noProof="0" dirty="0"/>
              <a:t>General Findings of the Survey Research</a:t>
            </a:r>
          </a:p>
        </p:txBody>
      </p:sp>
      <p:pic>
        <p:nvPicPr>
          <p:cNvPr id="21" name="Picture Placeholder 20" descr="Cows looking at the camera">
            <a:extLst>
              <a:ext uri="{FF2B5EF4-FFF2-40B4-BE49-F238E27FC236}">
                <a16:creationId xmlns:a16="http://schemas.microsoft.com/office/drawing/2014/main" id="{25CBC9B7-5198-FC7B-7743-2E75ADF4E1DA}"/>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6043" r="6484"/>
          <a:stretch/>
        </p:blipFill>
        <p:spPr>
          <a:xfrm>
            <a:off x="20" y="10"/>
            <a:ext cx="3098648" cy="2249414"/>
          </a:xfrm>
          <a:custGeom>
            <a:avLst/>
            <a:gdLst/>
            <a:ahLst/>
            <a:cxnLst/>
            <a:rect l="l" t="t" r="r" b="b"/>
            <a:pathLst>
              <a:path w="3098668" h="2231136">
                <a:moveTo>
                  <a:pt x="0" y="0"/>
                </a:moveTo>
                <a:lnTo>
                  <a:pt x="1629429" y="0"/>
                </a:lnTo>
                <a:lnTo>
                  <a:pt x="1651825" y="14997"/>
                </a:lnTo>
                <a:cubicBezTo>
                  <a:pt x="2301708" y="477275"/>
                  <a:pt x="2772290" y="1173500"/>
                  <a:pt x="3033836" y="2003822"/>
                </a:cubicBezTo>
                <a:lnTo>
                  <a:pt x="3098668" y="2231136"/>
                </a:lnTo>
                <a:lnTo>
                  <a:pt x="0" y="2231136"/>
                </a:lnTo>
                <a:close/>
              </a:path>
            </a:pathLst>
          </a:custGeom>
        </p:spPr>
      </p:pic>
      <p:pic>
        <p:nvPicPr>
          <p:cNvPr id="7" name="Picture 2" descr="Charolais Cattle: History and Characteristics | Lone Pine Charolais">
            <a:extLst>
              <a:ext uri="{FF2B5EF4-FFF2-40B4-BE49-F238E27FC236}">
                <a16:creationId xmlns:a16="http://schemas.microsoft.com/office/drawing/2014/main" id="{51B1322A-EC88-D0BF-41AC-92840ED2A2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827" r="3397" b="-3"/>
          <a:stretch/>
        </p:blipFill>
        <p:spPr bwMode="auto">
          <a:xfrm>
            <a:off x="20" y="2294965"/>
            <a:ext cx="3272419" cy="2249603"/>
          </a:xfrm>
          <a:custGeom>
            <a:avLst/>
            <a:gdLst/>
            <a:ahLst/>
            <a:cxnLst/>
            <a:rect l="l" t="t" r="r" b="b"/>
            <a:pathLst>
              <a:path w="3272439" h="2231136">
                <a:moveTo>
                  <a:pt x="0" y="0"/>
                </a:moveTo>
                <a:lnTo>
                  <a:pt x="3118914" y="0"/>
                </a:lnTo>
                <a:lnTo>
                  <a:pt x="3165442" y="203875"/>
                </a:lnTo>
                <a:cubicBezTo>
                  <a:pt x="3236139" y="555862"/>
                  <a:pt x="3272439" y="926108"/>
                  <a:pt x="3272439" y="1308224"/>
                </a:cubicBezTo>
                <a:cubicBezTo>
                  <a:pt x="3272439" y="1645093"/>
                  <a:pt x="3213679" y="1937351"/>
                  <a:pt x="3110581" y="2198312"/>
                </a:cubicBezTo>
                <a:lnTo>
                  <a:pt x="3095831" y="2231136"/>
                </a:lnTo>
                <a:lnTo>
                  <a:pt x="0" y="2231136"/>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C30E1F3-B871-0CEA-6477-0D949CFB1EF0}"/>
              </a:ext>
            </a:extLst>
          </p:cNvPr>
          <p:cNvPicPr>
            <a:picLocks noChangeAspect="1"/>
          </p:cNvPicPr>
          <p:nvPr/>
        </p:nvPicPr>
        <p:blipFill rotWithShape="1">
          <a:blip r:embed="rId5"/>
          <a:srcRect t="12174" r="-2" b="26471"/>
          <a:stretch/>
        </p:blipFill>
        <p:spPr>
          <a:xfrm>
            <a:off x="20" y="4585716"/>
            <a:ext cx="3058828" cy="2272284"/>
          </a:xfrm>
          <a:custGeom>
            <a:avLst/>
            <a:gdLst/>
            <a:ahLst/>
            <a:cxnLst/>
            <a:rect l="l" t="t" r="r" b="b"/>
            <a:pathLst>
              <a:path w="3058848" h="2231136">
                <a:moveTo>
                  <a:pt x="0" y="0"/>
                </a:moveTo>
                <a:lnTo>
                  <a:pt x="3058848" y="0"/>
                </a:lnTo>
                <a:lnTo>
                  <a:pt x="3025170" y="74941"/>
                </a:lnTo>
                <a:cubicBezTo>
                  <a:pt x="2683167" y="751837"/>
                  <a:pt x="2033130" y="1217217"/>
                  <a:pt x="1375006" y="1747950"/>
                </a:cubicBezTo>
                <a:cubicBezTo>
                  <a:pt x="1200683" y="1888533"/>
                  <a:pt x="1027954" y="2026244"/>
                  <a:pt x="851996" y="2153735"/>
                </a:cubicBezTo>
                <a:lnTo>
                  <a:pt x="738863" y="2231136"/>
                </a:lnTo>
                <a:lnTo>
                  <a:pt x="0" y="2231136"/>
                </a:lnTo>
                <a:close/>
              </a:path>
            </a:pathLst>
          </a:custGeom>
        </p:spPr>
      </p:pic>
      <p:sp>
        <p:nvSpPr>
          <p:cNvPr id="6" name="Slide Number Placeholder 5">
            <a:extLst>
              <a:ext uri="{FF2B5EF4-FFF2-40B4-BE49-F238E27FC236}">
                <a16:creationId xmlns:a16="http://schemas.microsoft.com/office/drawing/2014/main" id="{80E47F5D-D5C1-2569-61BB-A7E6C599CAEA}"/>
              </a:ext>
            </a:extLst>
          </p:cNvPr>
          <p:cNvSpPr>
            <a:spLocks noGrp="1"/>
          </p:cNvSpPr>
          <p:nvPr>
            <p:ph type="sldNum" sz="quarter" idx="12"/>
          </p:nvPr>
        </p:nvSpPr>
        <p:spPr>
          <a:xfrm>
            <a:off x="10853744" y="6170490"/>
            <a:ext cx="1188720" cy="457200"/>
          </a:xfrm>
        </p:spPr>
        <p:txBody>
          <a:bodyPr vert="horz" lIns="109728" tIns="109728" rIns="109728" bIns="91440" rtlCol="0" anchor="b">
            <a:normAutofit/>
          </a:bodyPr>
          <a:lstStyle/>
          <a:p>
            <a:pPr algn="l">
              <a:spcAft>
                <a:spcPts val="600"/>
              </a:spcAft>
            </a:pPr>
            <a:fld id="{FAEF9944-A4F6-4C59-AEBD-678D6480B8EA}" type="slidenum">
              <a:rPr lang="en-IE" noProof="0" smtClean="0">
                <a:solidFill>
                  <a:schemeClr val="tx1">
                    <a:lumMod val="75000"/>
                    <a:lumOff val="25000"/>
                  </a:schemeClr>
                </a:solidFill>
              </a:rPr>
              <a:pPr algn="l">
                <a:spcAft>
                  <a:spcPts val="600"/>
                </a:spcAft>
              </a:pPr>
              <a:t>12</a:t>
            </a:fld>
            <a:endParaRPr lang="en-IE" noProof="0" dirty="0">
              <a:solidFill>
                <a:schemeClr val="tx1">
                  <a:lumMod val="75000"/>
                  <a:lumOff val="25000"/>
                </a:schemeClr>
              </a:solidFill>
            </a:endParaRPr>
          </a:p>
        </p:txBody>
      </p:sp>
      <p:pic>
        <p:nvPicPr>
          <p:cNvPr id="8" name="Content Placeholder 3">
            <a:extLst>
              <a:ext uri="{FF2B5EF4-FFF2-40B4-BE49-F238E27FC236}">
                <a16:creationId xmlns:a16="http://schemas.microsoft.com/office/drawing/2014/main" id="{AE6FF052-F53F-30CD-4D1C-E80CACDD6134}"/>
              </a:ext>
            </a:extLst>
          </p:cNvPr>
          <p:cNvPicPr>
            <a:picLocks noGrp="1" noChangeAspect="1"/>
          </p:cNvPicPr>
          <p:nvPr>
            <p:ph idx="1"/>
          </p:nvPr>
        </p:nvPicPr>
        <p:blipFill>
          <a:blip r:embed="rId6"/>
          <a:stretch>
            <a:fillRect/>
          </a:stretch>
        </p:blipFill>
        <p:spPr>
          <a:xfrm>
            <a:off x="3538102" y="1667628"/>
            <a:ext cx="8427859" cy="4349863"/>
          </a:xfrm>
          <a:prstGeom prst="rect">
            <a:avLst/>
          </a:prstGeom>
        </p:spPr>
      </p:pic>
    </p:spTree>
    <p:extLst>
      <p:ext uri="{BB962C8B-B14F-4D97-AF65-F5344CB8AC3E}">
        <p14:creationId xmlns:p14="http://schemas.microsoft.com/office/powerpoint/2010/main" val="3955725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23E09-0F2B-F8A0-D0FB-3C15776C5B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501108-E579-EB77-AE01-F21413869AE4}"/>
              </a:ext>
            </a:extLst>
          </p:cNvPr>
          <p:cNvSpPr>
            <a:spLocks noGrp="1"/>
          </p:cNvSpPr>
          <p:nvPr>
            <p:ph type="title"/>
          </p:nvPr>
        </p:nvSpPr>
        <p:spPr>
          <a:xfrm>
            <a:off x="4700871" y="61275"/>
            <a:ext cx="6102322" cy="1344612"/>
          </a:xfrm>
        </p:spPr>
        <p:txBody>
          <a:bodyPr vert="horz" lIns="109728" tIns="109728" rIns="109728" bIns="91440" rtlCol="0" anchor="b">
            <a:normAutofit/>
          </a:bodyPr>
          <a:lstStyle/>
          <a:p>
            <a:pPr algn="ctr">
              <a:lnSpc>
                <a:spcPct val="120000"/>
              </a:lnSpc>
            </a:pPr>
            <a:r>
              <a:rPr lang="en-IE" sz="3000" noProof="0" dirty="0"/>
              <a:t>What do you spend on local food?</a:t>
            </a:r>
          </a:p>
        </p:txBody>
      </p:sp>
      <p:pic>
        <p:nvPicPr>
          <p:cNvPr id="21" name="Picture Placeholder 20" descr="Cows looking at the camera">
            <a:extLst>
              <a:ext uri="{FF2B5EF4-FFF2-40B4-BE49-F238E27FC236}">
                <a16:creationId xmlns:a16="http://schemas.microsoft.com/office/drawing/2014/main" id="{8D222F47-5A38-3517-9E01-7AE621B07014}"/>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6043" r="6484"/>
          <a:stretch/>
        </p:blipFill>
        <p:spPr>
          <a:xfrm>
            <a:off x="20" y="10"/>
            <a:ext cx="3098648" cy="2249414"/>
          </a:xfrm>
          <a:custGeom>
            <a:avLst/>
            <a:gdLst/>
            <a:ahLst/>
            <a:cxnLst/>
            <a:rect l="l" t="t" r="r" b="b"/>
            <a:pathLst>
              <a:path w="3098668" h="2231136">
                <a:moveTo>
                  <a:pt x="0" y="0"/>
                </a:moveTo>
                <a:lnTo>
                  <a:pt x="1629429" y="0"/>
                </a:lnTo>
                <a:lnTo>
                  <a:pt x="1651825" y="14997"/>
                </a:lnTo>
                <a:cubicBezTo>
                  <a:pt x="2301708" y="477275"/>
                  <a:pt x="2772290" y="1173500"/>
                  <a:pt x="3033836" y="2003822"/>
                </a:cubicBezTo>
                <a:lnTo>
                  <a:pt x="3098668" y="2231136"/>
                </a:lnTo>
                <a:lnTo>
                  <a:pt x="0" y="2231136"/>
                </a:lnTo>
                <a:close/>
              </a:path>
            </a:pathLst>
          </a:custGeom>
        </p:spPr>
      </p:pic>
      <p:pic>
        <p:nvPicPr>
          <p:cNvPr id="7" name="Picture 2" descr="Charolais Cattle: History and Characteristics | Lone Pine Charolais">
            <a:extLst>
              <a:ext uri="{FF2B5EF4-FFF2-40B4-BE49-F238E27FC236}">
                <a16:creationId xmlns:a16="http://schemas.microsoft.com/office/drawing/2014/main" id="{B5B4B710-647D-08F3-B029-5540F8F37E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827" r="3397" b="-3"/>
          <a:stretch/>
        </p:blipFill>
        <p:spPr bwMode="auto">
          <a:xfrm>
            <a:off x="20" y="2294965"/>
            <a:ext cx="3272419" cy="2249603"/>
          </a:xfrm>
          <a:custGeom>
            <a:avLst/>
            <a:gdLst/>
            <a:ahLst/>
            <a:cxnLst/>
            <a:rect l="l" t="t" r="r" b="b"/>
            <a:pathLst>
              <a:path w="3272439" h="2231136">
                <a:moveTo>
                  <a:pt x="0" y="0"/>
                </a:moveTo>
                <a:lnTo>
                  <a:pt x="3118914" y="0"/>
                </a:lnTo>
                <a:lnTo>
                  <a:pt x="3165442" y="203875"/>
                </a:lnTo>
                <a:cubicBezTo>
                  <a:pt x="3236139" y="555862"/>
                  <a:pt x="3272439" y="926108"/>
                  <a:pt x="3272439" y="1308224"/>
                </a:cubicBezTo>
                <a:cubicBezTo>
                  <a:pt x="3272439" y="1645093"/>
                  <a:pt x="3213679" y="1937351"/>
                  <a:pt x="3110581" y="2198312"/>
                </a:cubicBezTo>
                <a:lnTo>
                  <a:pt x="3095831" y="2231136"/>
                </a:lnTo>
                <a:lnTo>
                  <a:pt x="0" y="2231136"/>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1DD41F9-DA45-A069-4B31-45381B438C09}"/>
              </a:ext>
            </a:extLst>
          </p:cNvPr>
          <p:cNvPicPr>
            <a:picLocks noChangeAspect="1"/>
          </p:cNvPicPr>
          <p:nvPr/>
        </p:nvPicPr>
        <p:blipFill rotWithShape="1">
          <a:blip r:embed="rId5"/>
          <a:srcRect t="12174" r="-2" b="26471"/>
          <a:stretch/>
        </p:blipFill>
        <p:spPr>
          <a:xfrm>
            <a:off x="20" y="4585716"/>
            <a:ext cx="3058828" cy="2272284"/>
          </a:xfrm>
          <a:custGeom>
            <a:avLst/>
            <a:gdLst/>
            <a:ahLst/>
            <a:cxnLst/>
            <a:rect l="l" t="t" r="r" b="b"/>
            <a:pathLst>
              <a:path w="3058848" h="2231136">
                <a:moveTo>
                  <a:pt x="0" y="0"/>
                </a:moveTo>
                <a:lnTo>
                  <a:pt x="3058848" y="0"/>
                </a:lnTo>
                <a:lnTo>
                  <a:pt x="3025170" y="74941"/>
                </a:lnTo>
                <a:cubicBezTo>
                  <a:pt x="2683167" y="751837"/>
                  <a:pt x="2033130" y="1217217"/>
                  <a:pt x="1375006" y="1747950"/>
                </a:cubicBezTo>
                <a:cubicBezTo>
                  <a:pt x="1200683" y="1888533"/>
                  <a:pt x="1027954" y="2026244"/>
                  <a:pt x="851996" y="2153735"/>
                </a:cubicBezTo>
                <a:lnTo>
                  <a:pt x="738863" y="2231136"/>
                </a:lnTo>
                <a:lnTo>
                  <a:pt x="0" y="2231136"/>
                </a:lnTo>
                <a:close/>
              </a:path>
            </a:pathLst>
          </a:custGeom>
        </p:spPr>
      </p:pic>
      <p:sp>
        <p:nvSpPr>
          <p:cNvPr id="6" name="Slide Number Placeholder 5">
            <a:extLst>
              <a:ext uri="{FF2B5EF4-FFF2-40B4-BE49-F238E27FC236}">
                <a16:creationId xmlns:a16="http://schemas.microsoft.com/office/drawing/2014/main" id="{6FEA13B1-909F-E21F-DE06-AAA8BA90286E}"/>
              </a:ext>
            </a:extLst>
          </p:cNvPr>
          <p:cNvSpPr>
            <a:spLocks noGrp="1"/>
          </p:cNvSpPr>
          <p:nvPr>
            <p:ph type="sldNum" sz="quarter" idx="12"/>
          </p:nvPr>
        </p:nvSpPr>
        <p:spPr>
          <a:xfrm>
            <a:off x="10853744" y="6170490"/>
            <a:ext cx="1188720" cy="457200"/>
          </a:xfrm>
        </p:spPr>
        <p:txBody>
          <a:bodyPr vert="horz" lIns="109728" tIns="109728" rIns="109728" bIns="91440" rtlCol="0" anchor="b">
            <a:normAutofit/>
          </a:bodyPr>
          <a:lstStyle/>
          <a:p>
            <a:pPr algn="l">
              <a:spcAft>
                <a:spcPts val="600"/>
              </a:spcAft>
            </a:pPr>
            <a:fld id="{FAEF9944-A4F6-4C59-AEBD-678D6480B8EA}" type="slidenum">
              <a:rPr lang="en-IE" noProof="0" smtClean="0">
                <a:solidFill>
                  <a:schemeClr val="tx1">
                    <a:lumMod val="75000"/>
                    <a:lumOff val="25000"/>
                  </a:schemeClr>
                </a:solidFill>
              </a:rPr>
              <a:pPr algn="l">
                <a:spcAft>
                  <a:spcPts val="600"/>
                </a:spcAft>
              </a:pPr>
              <a:t>13</a:t>
            </a:fld>
            <a:endParaRPr lang="en-IE" noProof="0" dirty="0">
              <a:solidFill>
                <a:schemeClr val="tx1">
                  <a:lumMod val="75000"/>
                  <a:lumOff val="25000"/>
                </a:schemeClr>
              </a:solidFill>
            </a:endParaRPr>
          </a:p>
        </p:txBody>
      </p:sp>
      <p:pic>
        <p:nvPicPr>
          <p:cNvPr id="8" name="Content Placeholder 3">
            <a:extLst>
              <a:ext uri="{FF2B5EF4-FFF2-40B4-BE49-F238E27FC236}">
                <a16:creationId xmlns:a16="http://schemas.microsoft.com/office/drawing/2014/main" id="{AC565933-9A2F-6B9E-6D24-393FE06959D8}"/>
              </a:ext>
            </a:extLst>
          </p:cNvPr>
          <p:cNvPicPr>
            <a:picLocks noGrp="1" noChangeAspect="1"/>
          </p:cNvPicPr>
          <p:nvPr>
            <p:ph idx="1"/>
          </p:nvPr>
        </p:nvPicPr>
        <p:blipFill>
          <a:blip r:embed="rId6"/>
          <a:stretch>
            <a:fillRect/>
          </a:stretch>
        </p:blipFill>
        <p:spPr>
          <a:xfrm>
            <a:off x="3450229" y="1699011"/>
            <a:ext cx="8339541" cy="4396989"/>
          </a:xfrm>
          <a:prstGeom prst="rect">
            <a:avLst/>
          </a:prstGeom>
        </p:spPr>
      </p:pic>
    </p:spTree>
    <p:extLst>
      <p:ext uri="{BB962C8B-B14F-4D97-AF65-F5344CB8AC3E}">
        <p14:creationId xmlns:p14="http://schemas.microsoft.com/office/powerpoint/2010/main" val="777781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1481F-4BEB-8A8D-F1F3-00F876051E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B11BEA-0A0F-E3AF-36C1-308A79912FF8}"/>
              </a:ext>
            </a:extLst>
          </p:cNvPr>
          <p:cNvSpPr>
            <a:spLocks noGrp="1"/>
          </p:cNvSpPr>
          <p:nvPr>
            <p:ph type="title"/>
          </p:nvPr>
        </p:nvSpPr>
        <p:spPr>
          <a:xfrm>
            <a:off x="4568839" y="0"/>
            <a:ext cx="6102322" cy="1117600"/>
          </a:xfrm>
        </p:spPr>
        <p:txBody>
          <a:bodyPr vert="horz" lIns="109728" tIns="109728" rIns="109728" bIns="91440" rtlCol="0" anchor="b">
            <a:normAutofit fontScale="90000"/>
          </a:bodyPr>
          <a:lstStyle/>
          <a:p>
            <a:pPr algn="ctr">
              <a:lnSpc>
                <a:spcPct val="120000"/>
              </a:lnSpc>
            </a:pPr>
            <a:r>
              <a:rPr lang="en-IE" sz="3000" noProof="0" dirty="0"/>
              <a:t>What's important in choosing local food?</a:t>
            </a:r>
          </a:p>
        </p:txBody>
      </p:sp>
      <p:pic>
        <p:nvPicPr>
          <p:cNvPr id="21" name="Picture Placeholder 20" descr="Cows looking at the camera">
            <a:extLst>
              <a:ext uri="{FF2B5EF4-FFF2-40B4-BE49-F238E27FC236}">
                <a16:creationId xmlns:a16="http://schemas.microsoft.com/office/drawing/2014/main" id="{55FCBE4D-810E-C5B7-D662-95FE6C2503C8}"/>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6043" r="6484"/>
          <a:stretch/>
        </p:blipFill>
        <p:spPr>
          <a:xfrm>
            <a:off x="20" y="10"/>
            <a:ext cx="3098648" cy="2249414"/>
          </a:xfrm>
          <a:custGeom>
            <a:avLst/>
            <a:gdLst/>
            <a:ahLst/>
            <a:cxnLst/>
            <a:rect l="l" t="t" r="r" b="b"/>
            <a:pathLst>
              <a:path w="3098668" h="2231136">
                <a:moveTo>
                  <a:pt x="0" y="0"/>
                </a:moveTo>
                <a:lnTo>
                  <a:pt x="1629429" y="0"/>
                </a:lnTo>
                <a:lnTo>
                  <a:pt x="1651825" y="14997"/>
                </a:lnTo>
                <a:cubicBezTo>
                  <a:pt x="2301708" y="477275"/>
                  <a:pt x="2772290" y="1173500"/>
                  <a:pt x="3033836" y="2003822"/>
                </a:cubicBezTo>
                <a:lnTo>
                  <a:pt x="3098668" y="2231136"/>
                </a:lnTo>
                <a:lnTo>
                  <a:pt x="0" y="2231136"/>
                </a:lnTo>
                <a:close/>
              </a:path>
            </a:pathLst>
          </a:custGeom>
        </p:spPr>
      </p:pic>
      <p:pic>
        <p:nvPicPr>
          <p:cNvPr id="7" name="Picture 2" descr="Charolais Cattle: History and Characteristics | Lone Pine Charolais">
            <a:extLst>
              <a:ext uri="{FF2B5EF4-FFF2-40B4-BE49-F238E27FC236}">
                <a16:creationId xmlns:a16="http://schemas.microsoft.com/office/drawing/2014/main" id="{53C13082-3709-6161-8224-F6B1699DEC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827" r="3397" b="-3"/>
          <a:stretch/>
        </p:blipFill>
        <p:spPr bwMode="auto">
          <a:xfrm>
            <a:off x="20" y="2294965"/>
            <a:ext cx="3272419" cy="2249603"/>
          </a:xfrm>
          <a:custGeom>
            <a:avLst/>
            <a:gdLst/>
            <a:ahLst/>
            <a:cxnLst/>
            <a:rect l="l" t="t" r="r" b="b"/>
            <a:pathLst>
              <a:path w="3272439" h="2231136">
                <a:moveTo>
                  <a:pt x="0" y="0"/>
                </a:moveTo>
                <a:lnTo>
                  <a:pt x="3118914" y="0"/>
                </a:lnTo>
                <a:lnTo>
                  <a:pt x="3165442" y="203875"/>
                </a:lnTo>
                <a:cubicBezTo>
                  <a:pt x="3236139" y="555862"/>
                  <a:pt x="3272439" y="926108"/>
                  <a:pt x="3272439" y="1308224"/>
                </a:cubicBezTo>
                <a:cubicBezTo>
                  <a:pt x="3272439" y="1645093"/>
                  <a:pt x="3213679" y="1937351"/>
                  <a:pt x="3110581" y="2198312"/>
                </a:cubicBezTo>
                <a:lnTo>
                  <a:pt x="3095831" y="2231136"/>
                </a:lnTo>
                <a:lnTo>
                  <a:pt x="0" y="2231136"/>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DE82082-8F4C-AD6F-FAEA-99A6A1B3F7EE}"/>
              </a:ext>
            </a:extLst>
          </p:cNvPr>
          <p:cNvPicPr>
            <a:picLocks noChangeAspect="1"/>
          </p:cNvPicPr>
          <p:nvPr/>
        </p:nvPicPr>
        <p:blipFill rotWithShape="1">
          <a:blip r:embed="rId5"/>
          <a:srcRect t="12174" r="-2" b="26471"/>
          <a:stretch/>
        </p:blipFill>
        <p:spPr>
          <a:xfrm>
            <a:off x="20" y="4585716"/>
            <a:ext cx="3058828" cy="2272284"/>
          </a:xfrm>
          <a:custGeom>
            <a:avLst/>
            <a:gdLst/>
            <a:ahLst/>
            <a:cxnLst/>
            <a:rect l="l" t="t" r="r" b="b"/>
            <a:pathLst>
              <a:path w="3058848" h="2231136">
                <a:moveTo>
                  <a:pt x="0" y="0"/>
                </a:moveTo>
                <a:lnTo>
                  <a:pt x="3058848" y="0"/>
                </a:lnTo>
                <a:lnTo>
                  <a:pt x="3025170" y="74941"/>
                </a:lnTo>
                <a:cubicBezTo>
                  <a:pt x="2683167" y="751837"/>
                  <a:pt x="2033130" y="1217217"/>
                  <a:pt x="1375006" y="1747950"/>
                </a:cubicBezTo>
                <a:cubicBezTo>
                  <a:pt x="1200683" y="1888533"/>
                  <a:pt x="1027954" y="2026244"/>
                  <a:pt x="851996" y="2153735"/>
                </a:cubicBezTo>
                <a:lnTo>
                  <a:pt x="738863" y="2231136"/>
                </a:lnTo>
                <a:lnTo>
                  <a:pt x="0" y="2231136"/>
                </a:lnTo>
                <a:close/>
              </a:path>
            </a:pathLst>
          </a:custGeom>
        </p:spPr>
      </p:pic>
      <p:sp>
        <p:nvSpPr>
          <p:cNvPr id="6" name="Slide Number Placeholder 5">
            <a:extLst>
              <a:ext uri="{FF2B5EF4-FFF2-40B4-BE49-F238E27FC236}">
                <a16:creationId xmlns:a16="http://schemas.microsoft.com/office/drawing/2014/main" id="{C3BB5736-03DD-AA2D-4735-BE9DD7D2A2D0}"/>
              </a:ext>
            </a:extLst>
          </p:cNvPr>
          <p:cNvSpPr>
            <a:spLocks noGrp="1"/>
          </p:cNvSpPr>
          <p:nvPr>
            <p:ph type="sldNum" sz="quarter" idx="12"/>
          </p:nvPr>
        </p:nvSpPr>
        <p:spPr>
          <a:xfrm>
            <a:off x="10853744" y="6170490"/>
            <a:ext cx="1188720" cy="457200"/>
          </a:xfrm>
        </p:spPr>
        <p:txBody>
          <a:bodyPr vert="horz" lIns="109728" tIns="109728" rIns="109728" bIns="91440" rtlCol="0" anchor="b">
            <a:normAutofit/>
          </a:bodyPr>
          <a:lstStyle/>
          <a:p>
            <a:pPr algn="l">
              <a:spcAft>
                <a:spcPts val="600"/>
              </a:spcAft>
            </a:pPr>
            <a:fld id="{FAEF9944-A4F6-4C59-AEBD-678D6480B8EA}" type="slidenum">
              <a:rPr lang="en-IE" noProof="0" smtClean="0">
                <a:solidFill>
                  <a:schemeClr val="tx1">
                    <a:lumMod val="75000"/>
                    <a:lumOff val="25000"/>
                  </a:schemeClr>
                </a:solidFill>
              </a:rPr>
              <a:pPr algn="l">
                <a:spcAft>
                  <a:spcPts val="600"/>
                </a:spcAft>
              </a:pPr>
              <a:t>14</a:t>
            </a:fld>
            <a:endParaRPr lang="en-IE" noProof="0" dirty="0">
              <a:solidFill>
                <a:schemeClr val="tx1">
                  <a:lumMod val="75000"/>
                  <a:lumOff val="25000"/>
                </a:schemeClr>
              </a:solidFill>
            </a:endParaRPr>
          </a:p>
        </p:txBody>
      </p:sp>
      <p:pic>
        <p:nvPicPr>
          <p:cNvPr id="8" name="Content Placeholder 3">
            <a:extLst>
              <a:ext uri="{FF2B5EF4-FFF2-40B4-BE49-F238E27FC236}">
                <a16:creationId xmlns:a16="http://schemas.microsoft.com/office/drawing/2014/main" id="{6469818B-890A-F387-D670-CBB594962FBE}"/>
              </a:ext>
            </a:extLst>
          </p:cNvPr>
          <p:cNvPicPr>
            <a:picLocks noGrp="1" noChangeAspect="1"/>
          </p:cNvPicPr>
          <p:nvPr>
            <p:ph idx="1"/>
          </p:nvPr>
        </p:nvPicPr>
        <p:blipFill>
          <a:blip r:embed="rId6"/>
          <a:stretch>
            <a:fillRect/>
          </a:stretch>
        </p:blipFill>
        <p:spPr>
          <a:xfrm>
            <a:off x="4084992" y="1117600"/>
            <a:ext cx="6768752" cy="5697211"/>
          </a:xfrm>
          <a:prstGeom prst="rect">
            <a:avLst/>
          </a:prstGeom>
        </p:spPr>
      </p:pic>
    </p:spTree>
    <p:extLst>
      <p:ext uri="{BB962C8B-B14F-4D97-AF65-F5344CB8AC3E}">
        <p14:creationId xmlns:p14="http://schemas.microsoft.com/office/powerpoint/2010/main" val="3498211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9705E-0437-6B14-2378-BA3ADA4E2D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61CA64-F409-1405-FB9F-3EDF62DCAD5E}"/>
              </a:ext>
            </a:extLst>
          </p:cNvPr>
          <p:cNvSpPr>
            <a:spLocks noGrp="1"/>
          </p:cNvSpPr>
          <p:nvPr>
            <p:ph type="title"/>
          </p:nvPr>
        </p:nvSpPr>
        <p:spPr>
          <a:xfrm>
            <a:off x="4700871" y="0"/>
            <a:ext cx="6102322" cy="1344612"/>
          </a:xfrm>
        </p:spPr>
        <p:txBody>
          <a:bodyPr vert="horz" lIns="109728" tIns="109728" rIns="109728" bIns="91440" rtlCol="0" anchor="b">
            <a:normAutofit/>
          </a:bodyPr>
          <a:lstStyle/>
          <a:p>
            <a:pPr algn="ctr">
              <a:lnSpc>
                <a:spcPct val="120000"/>
              </a:lnSpc>
            </a:pPr>
            <a:r>
              <a:rPr lang="en-IE" sz="3000" noProof="0" dirty="0"/>
              <a:t>Where would you buy local food?</a:t>
            </a:r>
          </a:p>
        </p:txBody>
      </p:sp>
      <p:pic>
        <p:nvPicPr>
          <p:cNvPr id="21" name="Picture Placeholder 20" descr="Cows looking at the camera">
            <a:extLst>
              <a:ext uri="{FF2B5EF4-FFF2-40B4-BE49-F238E27FC236}">
                <a16:creationId xmlns:a16="http://schemas.microsoft.com/office/drawing/2014/main" id="{4EA646BC-BE5F-2125-E88F-E830EC164630}"/>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6043" r="6484"/>
          <a:stretch/>
        </p:blipFill>
        <p:spPr>
          <a:xfrm>
            <a:off x="20" y="10"/>
            <a:ext cx="3098648" cy="2249414"/>
          </a:xfrm>
          <a:custGeom>
            <a:avLst/>
            <a:gdLst/>
            <a:ahLst/>
            <a:cxnLst/>
            <a:rect l="l" t="t" r="r" b="b"/>
            <a:pathLst>
              <a:path w="3098668" h="2231136">
                <a:moveTo>
                  <a:pt x="0" y="0"/>
                </a:moveTo>
                <a:lnTo>
                  <a:pt x="1629429" y="0"/>
                </a:lnTo>
                <a:lnTo>
                  <a:pt x="1651825" y="14997"/>
                </a:lnTo>
                <a:cubicBezTo>
                  <a:pt x="2301708" y="477275"/>
                  <a:pt x="2772290" y="1173500"/>
                  <a:pt x="3033836" y="2003822"/>
                </a:cubicBezTo>
                <a:lnTo>
                  <a:pt x="3098668" y="2231136"/>
                </a:lnTo>
                <a:lnTo>
                  <a:pt x="0" y="2231136"/>
                </a:lnTo>
                <a:close/>
              </a:path>
            </a:pathLst>
          </a:custGeom>
        </p:spPr>
      </p:pic>
      <p:pic>
        <p:nvPicPr>
          <p:cNvPr id="7" name="Picture 2" descr="Charolais Cattle: History and Characteristics | Lone Pine Charolais">
            <a:extLst>
              <a:ext uri="{FF2B5EF4-FFF2-40B4-BE49-F238E27FC236}">
                <a16:creationId xmlns:a16="http://schemas.microsoft.com/office/drawing/2014/main" id="{52DF54F2-D3E9-4294-FD90-4F8570949D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827" r="3397" b="-3"/>
          <a:stretch/>
        </p:blipFill>
        <p:spPr bwMode="auto">
          <a:xfrm>
            <a:off x="20" y="2294965"/>
            <a:ext cx="3272419" cy="2249603"/>
          </a:xfrm>
          <a:custGeom>
            <a:avLst/>
            <a:gdLst/>
            <a:ahLst/>
            <a:cxnLst/>
            <a:rect l="l" t="t" r="r" b="b"/>
            <a:pathLst>
              <a:path w="3272439" h="2231136">
                <a:moveTo>
                  <a:pt x="0" y="0"/>
                </a:moveTo>
                <a:lnTo>
                  <a:pt x="3118914" y="0"/>
                </a:lnTo>
                <a:lnTo>
                  <a:pt x="3165442" y="203875"/>
                </a:lnTo>
                <a:cubicBezTo>
                  <a:pt x="3236139" y="555862"/>
                  <a:pt x="3272439" y="926108"/>
                  <a:pt x="3272439" y="1308224"/>
                </a:cubicBezTo>
                <a:cubicBezTo>
                  <a:pt x="3272439" y="1645093"/>
                  <a:pt x="3213679" y="1937351"/>
                  <a:pt x="3110581" y="2198312"/>
                </a:cubicBezTo>
                <a:lnTo>
                  <a:pt x="3095831" y="2231136"/>
                </a:lnTo>
                <a:lnTo>
                  <a:pt x="0" y="2231136"/>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A608442-AA00-B271-6921-0F55B79093D9}"/>
              </a:ext>
            </a:extLst>
          </p:cNvPr>
          <p:cNvPicPr>
            <a:picLocks noChangeAspect="1"/>
          </p:cNvPicPr>
          <p:nvPr/>
        </p:nvPicPr>
        <p:blipFill rotWithShape="1">
          <a:blip r:embed="rId5"/>
          <a:srcRect t="12174" r="-2" b="26471"/>
          <a:stretch/>
        </p:blipFill>
        <p:spPr>
          <a:xfrm>
            <a:off x="20" y="4585716"/>
            <a:ext cx="3058828" cy="2272284"/>
          </a:xfrm>
          <a:custGeom>
            <a:avLst/>
            <a:gdLst/>
            <a:ahLst/>
            <a:cxnLst/>
            <a:rect l="l" t="t" r="r" b="b"/>
            <a:pathLst>
              <a:path w="3058848" h="2231136">
                <a:moveTo>
                  <a:pt x="0" y="0"/>
                </a:moveTo>
                <a:lnTo>
                  <a:pt x="3058848" y="0"/>
                </a:lnTo>
                <a:lnTo>
                  <a:pt x="3025170" y="74941"/>
                </a:lnTo>
                <a:cubicBezTo>
                  <a:pt x="2683167" y="751837"/>
                  <a:pt x="2033130" y="1217217"/>
                  <a:pt x="1375006" y="1747950"/>
                </a:cubicBezTo>
                <a:cubicBezTo>
                  <a:pt x="1200683" y="1888533"/>
                  <a:pt x="1027954" y="2026244"/>
                  <a:pt x="851996" y="2153735"/>
                </a:cubicBezTo>
                <a:lnTo>
                  <a:pt x="738863" y="2231136"/>
                </a:lnTo>
                <a:lnTo>
                  <a:pt x="0" y="2231136"/>
                </a:lnTo>
                <a:close/>
              </a:path>
            </a:pathLst>
          </a:custGeom>
        </p:spPr>
      </p:pic>
      <p:sp>
        <p:nvSpPr>
          <p:cNvPr id="6" name="Slide Number Placeholder 5">
            <a:extLst>
              <a:ext uri="{FF2B5EF4-FFF2-40B4-BE49-F238E27FC236}">
                <a16:creationId xmlns:a16="http://schemas.microsoft.com/office/drawing/2014/main" id="{DB021D9C-B2B5-6974-E9CE-D43505858A50}"/>
              </a:ext>
            </a:extLst>
          </p:cNvPr>
          <p:cNvSpPr>
            <a:spLocks noGrp="1"/>
          </p:cNvSpPr>
          <p:nvPr>
            <p:ph type="sldNum" sz="quarter" idx="12"/>
          </p:nvPr>
        </p:nvSpPr>
        <p:spPr>
          <a:xfrm>
            <a:off x="10853744" y="6170490"/>
            <a:ext cx="1188720" cy="457200"/>
          </a:xfrm>
        </p:spPr>
        <p:txBody>
          <a:bodyPr vert="horz" lIns="109728" tIns="109728" rIns="109728" bIns="91440" rtlCol="0" anchor="b">
            <a:normAutofit/>
          </a:bodyPr>
          <a:lstStyle/>
          <a:p>
            <a:pPr algn="l">
              <a:spcAft>
                <a:spcPts val="600"/>
              </a:spcAft>
            </a:pPr>
            <a:fld id="{FAEF9944-A4F6-4C59-AEBD-678D6480B8EA}" type="slidenum">
              <a:rPr lang="en-IE" noProof="0" smtClean="0">
                <a:solidFill>
                  <a:schemeClr val="tx1">
                    <a:lumMod val="75000"/>
                    <a:lumOff val="25000"/>
                  </a:schemeClr>
                </a:solidFill>
              </a:rPr>
              <a:pPr algn="l">
                <a:spcAft>
                  <a:spcPts val="600"/>
                </a:spcAft>
              </a:pPr>
              <a:t>15</a:t>
            </a:fld>
            <a:endParaRPr lang="en-IE" noProof="0" dirty="0">
              <a:solidFill>
                <a:schemeClr val="tx1">
                  <a:lumMod val="75000"/>
                  <a:lumOff val="25000"/>
                </a:schemeClr>
              </a:solidFill>
            </a:endParaRPr>
          </a:p>
        </p:txBody>
      </p:sp>
      <p:pic>
        <p:nvPicPr>
          <p:cNvPr id="8" name="Content Placeholder 3">
            <a:extLst>
              <a:ext uri="{FF2B5EF4-FFF2-40B4-BE49-F238E27FC236}">
                <a16:creationId xmlns:a16="http://schemas.microsoft.com/office/drawing/2014/main" id="{74D639D0-C6E3-6403-0A35-2B19C35C568A}"/>
              </a:ext>
            </a:extLst>
          </p:cNvPr>
          <p:cNvPicPr>
            <a:picLocks noGrp="1" noChangeAspect="1"/>
          </p:cNvPicPr>
          <p:nvPr>
            <p:ph idx="1"/>
          </p:nvPr>
        </p:nvPicPr>
        <p:blipFill>
          <a:blip r:embed="rId6"/>
          <a:stretch>
            <a:fillRect/>
          </a:stretch>
        </p:blipFill>
        <p:spPr>
          <a:xfrm>
            <a:off x="4415157" y="1298207"/>
            <a:ext cx="6388036" cy="5562506"/>
          </a:xfrm>
          <a:prstGeom prst="rect">
            <a:avLst/>
          </a:prstGeom>
        </p:spPr>
      </p:pic>
    </p:spTree>
    <p:extLst>
      <p:ext uri="{BB962C8B-B14F-4D97-AF65-F5344CB8AC3E}">
        <p14:creationId xmlns:p14="http://schemas.microsoft.com/office/powerpoint/2010/main" val="2981775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B38E6-BE09-5CE1-D9EE-4C94B58532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0511C4-D5C8-FA03-C0D3-98C1AB72561D}"/>
              </a:ext>
            </a:extLst>
          </p:cNvPr>
          <p:cNvSpPr>
            <a:spLocks noGrp="1"/>
          </p:cNvSpPr>
          <p:nvPr>
            <p:ph type="title"/>
          </p:nvPr>
        </p:nvSpPr>
        <p:spPr>
          <a:xfrm>
            <a:off x="3898760" y="61275"/>
            <a:ext cx="7717135" cy="1344612"/>
          </a:xfrm>
        </p:spPr>
        <p:txBody>
          <a:bodyPr vert="horz" lIns="109728" tIns="109728" rIns="109728" bIns="91440" rtlCol="0" anchor="b">
            <a:normAutofit/>
          </a:bodyPr>
          <a:lstStyle/>
          <a:p>
            <a:pPr algn="ctr">
              <a:lnSpc>
                <a:spcPct val="120000"/>
              </a:lnSpc>
            </a:pPr>
            <a:r>
              <a:rPr lang="en-IE" sz="3000" noProof="0" dirty="0"/>
              <a:t>What is of most interest when it comes to buying local food?</a:t>
            </a:r>
          </a:p>
        </p:txBody>
      </p:sp>
      <p:pic>
        <p:nvPicPr>
          <p:cNvPr id="21" name="Picture Placeholder 20" descr="Cows looking at the camera">
            <a:extLst>
              <a:ext uri="{FF2B5EF4-FFF2-40B4-BE49-F238E27FC236}">
                <a16:creationId xmlns:a16="http://schemas.microsoft.com/office/drawing/2014/main" id="{9EA19A01-59D9-F25A-5642-8E6B6F529DEF}"/>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6043" r="6484"/>
          <a:stretch/>
        </p:blipFill>
        <p:spPr>
          <a:xfrm>
            <a:off x="20" y="10"/>
            <a:ext cx="3098648" cy="2249414"/>
          </a:xfrm>
          <a:custGeom>
            <a:avLst/>
            <a:gdLst/>
            <a:ahLst/>
            <a:cxnLst/>
            <a:rect l="l" t="t" r="r" b="b"/>
            <a:pathLst>
              <a:path w="3098668" h="2231136">
                <a:moveTo>
                  <a:pt x="0" y="0"/>
                </a:moveTo>
                <a:lnTo>
                  <a:pt x="1629429" y="0"/>
                </a:lnTo>
                <a:lnTo>
                  <a:pt x="1651825" y="14997"/>
                </a:lnTo>
                <a:cubicBezTo>
                  <a:pt x="2301708" y="477275"/>
                  <a:pt x="2772290" y="1173500"/>
                  <a:pt x="3033836" y="2003822"/>
                </a:cubicBezTo>
                <a:lnTo>
                  <a:pt x="3098668" y="2231136"/>
                </a:lnTo>
                <a:lnTo>
                  <a:pt x="0" y="2231136"/>
                </a:lnTo>
                <a:close/>
              </a:path>
            </a:pathLst>
          </a:custGeom>
        </p:spPr>
      </p:pic>
      <p:pic>
        <p:nvPicPr>
          <p:cNvPr id="7" name="Picture 2" descr="Charolais Cattle: History and Characteristics | Lone Pine Charolais">
            <a:extLst>
              <a:ext uri="{FF2B5EF4-FFF2-40B4-BE49-F238E27FC236}">
                <a16:creationId xmlns:a16="http://schemas.microsoft.com/office/drawing/2014/main" id="{0D6B0B18-7242-8FAA-40F8-BFDE39E577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827" r="3397" b="-3"/>
          <a:stretch/>
        </p:blipFill>
        <p:spPr bwMode="auto">
          <a:xfrm>
            <a:off x="20" y="2294965"/>
            <a:ext cx="3272419" cy="2249603"/>
          </a:xfrm>
          <a:custGeom>
            <a:avLst/>
            <a:gdLst/>
            <a:ahLst/>
            <a:cxnLst/>
            <a:rect l="l" t="t" r="r" b="b"/>
            <a:pathLst>
              <a:path w="3272439" h="2231136">
                <a:moveTo>
                  <a:pt x="0" y="0"/>
                </a:moveTo>
                <a:lnTo>
                  <a:pt x="3118914" y="0"/>
                </a:lnTo>
                <a:lnTo>
                  <a:pt x="3165442" y="203875"/>
                </a:lnTo>
                <a:cubicBezTo>
                  <a:pt x="3236139" y="555862"/>
                  <a:pt x="3272439" y="926108"/>
                  <a:pt x="3272439" y="1308224"/>
                </a:cubicBezTo>
                <a:cubicBezTo>
                  <a:pt x="3272439" y="1645093"/>
                  <a:pt x="3213679" y="1937351"/>
                  <a:pt x="3110581" y="2198312"/>
                </a:cubicBezTo>
                <a:lnTo>
                  <a:pt x="3095831" y="2231136"/>
                </a:lnTo>
                <a:lnTo>
                  <a:pt x="0" y="2231136"/>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35EAE4F-6F09-D97E-B91B-F1E90EC476FF}"/>
              </a:ext>
            </a:extLst>
          </p:cNvPr>
          <p:cNvPicPr>
            <a:picLocks noChangeAspect="1"/>
          </p:cNvPicPr>
          <p:nvPr/>
        </p:nvPicPr>
        <p:blipFill rotWithShape="1">
          <a:blip r:embed="rId5"/>
          <a:srcRect t="12174" r="-2" b="26471"/>
          <a:stretch/>
        </p:blipFill>
        <p:spPr>
          <a:xfrm>
            <a:off x="20" y="4585716"/>
            <a:ext cx="3058828" cy="2272284"/>
          </a:xfrm>
          <a:custGeom>
            <a:avLst/>
            <a:gdLst/>
            <a:ahLst/>
            <a:cxnLst/>
            <a:rect l="l" t="t" r="r" b="b"/>
            <a:pathLst>
              <a:path w="3058848" h="2231136">
                <a:moveTo>
                  <a:pt x="0" y="0"/>
                </a:moveTo>
                <a:lnTo>
                  <a:pt x="3058848" y="0"/>
                </a:lnTo>
                <a:lnTo>
                  <a:pt x="3025170" y="74941"/>
                </a:lnTo>
                <a:cubicBezTo>
                  <a:pt x="2683167" y="751837"/>
                  <a:pt x="2033130" y="1217217"/>
                  <a:pt x="1375006" y="1747950"/>
                </a:cubicBezTo>
                <a:cubicBezTo>
                  <a:pt x="1200683" y="1888533"/>
                  <a:pt x="1027954" y="2026244"/>
                  <a:pt x="851996" y="2153735"/>
                </a:cubicBezTo>
                <a:lnTo>
                  <a:pt x="738863" y="2231136"/>
                </a:lnTo>
                <a:lnTo>
                  <a:pt x="0" y="2231136"/>
                </a:lnTo>
                <a:close/>
              </a:path>
            </a:pathLst>
          </a:custGeom>
        </p:spPr>
      </p:pic>
      <p:sp>
        <p:nvSpPr>
          <p:cNvPr id="6" name="Slide Number Placeholder 5">
            <a:extLst>
              <a:ext uri="{FF2B5EF4-FFF2-40B4-BE49-F238E27FC236}">
                <a16:creationId xmlns:a16="http://schemas.microsoft.com/office/drawing/2014/main" id="{549EE0BB-7B2C-28A6-6DE6-93EB15FDDA73}"/>
              </a:ext>
            </a:extLst>
          </p:cNvPr>
          <p:cNvSpPr>
            <a:spLocks noGrp="1"/>
          </p:cNvSpPr>
          <p:nvPr>
            <p:ph type="sldNum" sz="quarter" idx="12"/>
          </p:nvPr>
        </p:nvSpPr>
        <p:spPr>
          <a:xfrm>
            <a:off x="10853744" y="6170490"/>
            <a:ext cx="1188720" cy="457200"/>
          </a:xfrm>
        </p:spPr>
        <p:txBody>
          <a:bodyPr vert="horz" lIns="109728" tIns="109728" rIns="109728" bIns="91440" rtlCol="0" anchor="b">
            <a:normAutofit/>
          </a:bodyPr>
          <a:lstStyle/>
          <a:p>
            <a:pPr algn="l">
              <a:spcAft>
                <a:spcPts val="600"/>
              </a:spcAft>
            </a:pPr>
            <a:fld id="{FAEF9944-A4F6-4C59-AEBD-678D6480B8EA}" type="slidenum">
              <a:rPr lang="en-IE" noProof="0" smtClean="0">
                <a:solidFill>
                  <a:schemeClr val="tx1">
                    <a:lumMod val="75000"/>
                    <a:lumOff val="25000"/>
                  </a:schemeClr>
                </a:solidFill>
              </a:rPr>
              <a:pPr algn="l">
                <a:spcAft>
                  <a:spcPts val="600"/>
                </a:spcAft>
              </a:pPr>
              <a:t>16</a:t>
            </a:fld>
            <a:endParaRPr lang="en-IE" noProof="0" dirty="0">
              <a:solidFill>
                <a:schemeClr val="tx1">
                  <a:lumMod val="75000"/>
                  <a:lumOff val="25000"/>
                </a:schemeClr>
              </a:solidFill>
            </a:endParaRPr>
          </a:p>
        </p:txBody>
      </p:sp>
      <p:pic>
        <p:nvPicPr>
          <p:cNvPr id="8" name="Content Placeholder 3">
            <a:extLst>
              <a:ext uri="{FF2B5EF4-FFF2-40B4-BE49-F238E27FC236}">
                <a16:creationId xmlns:a16="http://schemas.microsoft.com/office/drawing/2014/main" id="{9D27000C-B30E-D958-D7FB-583297B5DB85}"/>
              </a:ext>
            </a:extLst>
          </p:cNvPr>
          <p:cNvPicPr>
            <a:picLocks noGrp="1" noChangeAspect="1"/>
          </p:cNvPicPr>
          <p:nvPr>
            <p:ph idx="1"/>
          </p:nvPr>
        </p:nvPicPr>
        <p:blipFill>
          <a:blip r:embed="rId6"/>
          <a:stretch>
            <a:fillRect/>
          </a:stretch>
        </p:blipFill>
        <p:spPr>
          <a:xfrm>
            <a:off x="4190164" y="1351823"/>
            <a:ext cx="6595200" cy="5506177"/>
          </a:xfrm>
          <a:prstGeom prst="rect">
            <a:avLst/>
          </a:prstGeom>
        </p:spPr>
      </p:pic>
    </p:spTree>
    <p:extLst>
      <p:ext uri="{BB962C8B-B14F-4D97-AF65-F5344CB8AC3E}">
        <p14:creationId xmlns:p14="http://schemas.microsoft.com/office/powerpoint/2010/main" val="3588961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CE19D-BCD6-7923-5A97-0DA7FB1DDF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D67415-07A5-D6F5-A2B0-342185995E63}"/>
              </a:ext>
            </a:extLst>
          </p:cNvPr>
          <p:cNvSpPr>
            <a:spLocks noGrp="1"/>
          </p:cNvSpPr>
          <p:nvPr>
            <p:ph type="title"/>
          </p:nvPr>
        </p:nvSpPr>
        <p:spPr>
          <a:xfrm>
            <a:off x="4700871" y="61275"/>
            <a:ext cx="6102322" cy="1344612"/>
          </a:xfrm>
        </p:spPr>
        <p:txBody>
          <a:bodyPr vert="horz" lIns="109728" tIns="109728" rIns="109728" bIns="91440" rtlCol="0" anchor="b">
            <a:normAutofit/>
          </a:bodyPr>
          <a:lstStyle/>
          <a:p>
            <a:pPr algn="ctr">
              <a:lnSpc>
                <a:spcPct val="120000"/>
              </a:lnSpc>
            </a:pPr>
            <a:r>
              <a:rPr lang="en-IE" sz="3000" noProof="0" dirty="0"/>
              <a:t>General Findings of the initial Survey Research</a:t>
            </a:r>
          </a:p>
        </p:txBody>
      </p:sp>
      <p:pic>
        <p:nvPicPr>
          <p:cNvPr id="21" name="Picture Placeholder 20" descr="Cows looking at the camera">
            <a:extLst>
              <a:ext uri="{FF2B5EF4-FFF2-40B4-BE49-F238E27FC236}">
                <a16:creationId xmlns:a16="http://schemas.microsoft.com/office/drawing/2014/main" id="{4FE79EF6-4E05-637B-E4F8-424F5E5C9A54}"/>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6043" r="6484"/>
          <a:stretch/>
        </p:blipFill>
        <p:spPr>
          <a:xfrm>
            <a:off x="20" y="10"/>
            <a:ext cx="3098648" cy="2249414"/>
          </a:xfrm>
          <a:custGeom>
            <a:avLst/>
            <a:gdLst/>
            <a:ahLst/>
            <a:cxnLst/>
            <a:rect l="l" t="t" r="r" b="b"/>
            <a:pathLst>
              <a:path w="3098668" h="2231136">
                <a:moveTo>
                  <a:pt x="0" y="0"/>
                </a:moveTo>
                <a:lnTo>
                  <a:pt x="1629429" y="0"/>
                </a:lnTo>
                <a:lnTo>
                  <a:pt x="1651825" y="14997"/>
                </a:lnTo>
                <a:cubicBezTo>
                  <a:pt x="2301708" y="477275"/>
                  <a:pt x="2772290" y="1173500"/>
                  <a:pt x="3033836" y="2003822"/>
                </a:cubicBezTo>
                <a:lnTo>
                  <a:pt x="3098668" y="2231136"/>
                </a:lnTo>
                <a:lnTo>
                  <a:pt x="0" y="2231136"/>
                </a:lnTo>
                <a:close/>
              </a:path>
            </a:pathLst>
          </a:custGeom>
        </p:spPr>
      </p:pic>
      <p:pic>
        <p:nvPicPr>
          <p:cNvPr id="7" name="Picture 2" descr="Charolais Cattle: History and Characteristics | Lone Pine Charolais">
            <a:extLst>
              <a:ext uri="{FF2B5EF4-FFF2-40B4-BE49-F238E27FC236}">
                <a16:creationId xmlns:a16="http://schemas.microsoft.com/office/drawing/2014/main" id="{32CD3FA4-2574-1105-139A-99C777C772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827" r="3397" b="-3"/>
          <a:stretch/>
        </p:blipFill>
        <p:spPr bwMode="auto">
          <a:xfrm>
            <a:off x="20" y="2294965"/>
            <a:ext cx="3272419" cy="2249603"/>
          </a:xfrm>
          <a:custGeom>
            <a:avLst/>
            <a:gdLst/>
            <a:ahLst/>
            <a:cxnLst/>
            <a:rect l="l" t="t" r="r" b="b"/>
            <a:pathLst>
              <a:path w="3272439" h="2231136">
                <a:moveTo>
                  <a:pt x="0" y="0"/>
                </a:moveTo>
                <a:lnTo>
                  <a:pt x="3118914" y="0"/>
                </a:lnTo>
                <a:lnTo>
                  <a:pt x="3165442" y="203875"/>
                </a:lnTo>
                <a:cubicBezTo>
                  <a:pt x="3236139" y="555862"/>
                  <a:pt x="3272439" y="926108"/>
                  <a:pt x="3272439" y="1308224"/>
                </a:cubicBezTo>
                <a:cubicBezTo>
                  <a:pt x="3272439" y="1645093"/>
                  <a:pt x="3213679" y="1937351"/>
                  <a:pt x="3110581" y="2198312"/>
                </a:cubicBezTo>
                <a:lnTo>
                  <a:pt x="3095831" y="2231136"/>
                </a:lnTo>
                <a:lnTo>
                  <a:pt x="0" y="2231136"/>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407C653-3E82-3BEB-79D5-072A461DF7F0}"/>
              </a:ext>
            </a:extLst>
          </p:cNvPr>
          <p:cNvPicPr>
            <a:picLocks noChangeAspect="1"/>
          </p:cNvPicPr>
          <p:nvPr/>
        </p:nvPicPr>
        <p:blipFill rotWithShape="1">
          <a:blip r:embed="rId5"/>
          <a:srcRect t="12174" r="-2" b="26471"/>
          <a:stretch/>
        </p:blipFill>
        <p:spPr>
          <a:xfrm>
            <a:off x="20" y="4585716"/>
            <a:ext cx="3058828" cy="2272284"/>
          </a:xfrm>
          <a:custGeom>
            <a:avLst/>
            <a:gdLst/>
            <a:ahLst/>
            <a:cxnLst/>
            <a:rect l="l" t="t" r="r" b="b"/>
            <a:pathLst>
              <a:path w="3058848" h="2231136">
                <a:moveTo>
                  <a:pt x="0" y="0"/>
                </a:moveTo>
                <a:lnTo>
                  <a:pt x="3058848" y="0"/>
                </a:lnTo>
                <a:lnTo>
                  <a:pt x="3025170" y="74941"/>
                </a:lnTo>
                <a:cubicBezTo>
                  <a:pt x="2683167" y="751837"/>
                  <a:pt x="2033130" y="1217217"/>
                  <a:pt x="1375006" y="1747950"/>
                </a:cubicBezTo>
                <a:cubicBezTo>
                  <a:pt x="1200683" y="1888533"/>
                  <a:pt x="1027954" y="2026244"/>
                  <a:pt x="851996" y="2153735"/>
                </a:cubicBezTo>
                <a:lnTo>
                  <a:pt x="738863" y="2231136"/>
                </a:lnTo>
                <a:lnTo>
                  <a:pt x="0" y="2231136"/>
                </a:lnTo>
                <a:close/>
              </a:path>
            </a:pathLst>
          </a:custGeom>
        </p:spPr>
      </p:pic>
      <p:sp>
        <p:nvSpPr>
          <p:cNvPr id="6" name="Slide Number Placeholder 5">
            <a:extLst>
              <a:ext uri="{FF2B5EF4-FFF2-40B4-BE49-F238E27FC236}">
                <a16:creationId xmlns:a16="http://schemas.microsoft.com/office/drawing/2014/main" id="{DEF24D0A-2D90-9B7E-1C84-658DF4EC5ED3}"/>
              </a:ext>
            </a:extLst>
          </p:cNvPr>
          <p:cNvSpPr>
            <a:spLocks noGrp="1"/>
          </p:cNvSpPr>
          <p:nvPr>
            <p:ph type="sldNum" sz="quarter" idx="12"/>
          </p:nvPr>
        </p:nvSpPr>
        <p:spPr>
          <a:xfrm>
            <a:off x="10853744" y="6170490"/>
            <a:ext cx="1188720" cy="457200"/>
          </a:xfrm>
        </p:spPr>
        <p:txBody>
          <a:bodyPr vert="horz" lIns="109728" tIns="109728" rIns="109728" bIns="91440" rtlCol="0" anchor="b">
            <a:normAutofit/>
          </a:bodyPr>
          <a:lstStyle/>
          <a:p>
            <a:pPr algn="l">
              <a:spcAft>
                <a:spcPts val="600"/>
              </a:spcAft>
            </a:pPr>
            <a:fld id="{FAEF9944-A4F6-4C59-AEBD-678D6480B8EA}" type="slidenum">
              <a:rPr lang="en-IE" noProof="0" smtClean="0">
                <a:solidFill>
                  <a:schemeClr val="tx1">
                    <a:lumMod val="75000"/>
                    <a:lumOff val="25000"/>
                  </a:schemeClr>
                </a:solidFill>
              </a:rPr>
              <a:pPr algn="l">
                <a:spcAft>
                  <a:spcPts val="600"/>
                </a:spcAft>
              </a:pPr>
              <a:t>17</a:t>
            </a:fld>
            <a:endParaRPr lang="en-IE" noProof="0" dirty="0">
              <a:solidFill>
                <a:schemeClr val="tx1">
                  <a:lumMod val="75000"/>
                  <a:lumOff val="25000"/>
                </a:schemeClr>
              </a:solidFill>
            </a:endParaRPr>
          </a:p>
        </p:txBody>
      </p:sp>
      <p:sp>
        <p:nvSpPr>
          <p:cNvPr id="8" name="Content Placeholder 2">
            <a:extLst>
              <a:ext uri="{FF2B5EF4-FFF2-40B4-BE49-F238E27FC236}">
                <a16:creationId xmlns:a16="http://schemas.microsoft.com/office/drawing/2014/main" id="{409D7004-9C9E-AA73-52C6-677C2B000FF4}"/>
              </a:ext>
            </a:extLst>
          </p:cNvPr>
          <p:cNvSpPr>
            <a:spLocks noGrp="1"/>
          </p:cNvSpPr>
          <p:nvPr>
            <p:ph idx="1"/>
          </p:nvPr>
        </p:nvSpPr>
        <p:spPr>
          <a:xfrm>
            <a:off x="3670553" y="2090738"/>
            <a:ext cx="8530683" cy="4195762"/>
          </a:xfrm>
        </p:spPr>
        <p:txBody>
          <a:bodyPr>
            <a:normAutofit fontScale="70000" lnSpcReduction="20000"/>
          </a:bodyPr>
          <a:lstStyle/>
          <a:p>
            <a:r>
              <a:rPr lang="en-IE" sz="2400" noProof="0" dirty="0"/>
              <a:t>Strong Interest in local food (74%)</a:t>
            </a:r>
          </a:p>
          <a:p>
            <a:r>
              <a:rPr lang="en-IE" sz="2400" noProof="0" dirty="0"/>
              <a:t>Access to local food had to be convenient to make it attractive to consumers</a:t>
            </a:r>
          </a:p>
          <a:p>
            <a:r>
              <a:rPr lang="en-IE" sz="2400" noProof="0" dirty="0"/>
              <a:t>47% prepared to spend 30%+ of their weekly food budget on local food </a:t>
            </a:r>
          </a:p>
          <a:p>
            <a:r>
              <a:rPr lang="en-IE" sz="2400" noProof="0" dirty="0"/>
              <a:t>Taste and nutrition were the most important factors when choosing local food</a:t>
            </a:r>
          </a:p>
          <a:p>
            <a:r>
              <a:rPr lang="en-IE" sz="2400" noProof="0" dirty="0"/>
              <a:t>Seasonal food markets are of interest as are regular weekly farmers markets</a:t>
            </a:r>
          </a:p>
          <a:p>
            <a:r>
              <a:rPr lang="en-IE" sz="2400" noProof="0" dirty="0"/>
              <a:t>Travelling to the pier was popular to buy local fish</a:t>
            </a:r>
          </a:p>
          <a:p>
            <a:r>
              <a:rPr lang="en-IE" sz="2400" noProof="0" dirty="0"/>
              <a:t>Restaurants with local food is a key area of interest for consumers</a:t>
            </a:r>
          </a:p>
        </p:txBody>
      </p:sp>
    </p:spTree>
    <p:extLst>
      <p:ext uri="{BB962C8B-B14F-4D97-AF65-F5344CB8AC3E}">
        <p14:creationId xmlns:p14="http://schemas.microsoft.com/office/powerpoint/2010/main" val="3176045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135D7-B898-5926-6A4C-6B36452745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35F607-B02B-6F30-D584-746BC86913DC}"/>
              </a:ext>
            </a:extLst>
          </p:cNvPr>
          <p:cNvSpPr>
            <a:spLocks noGrp="1"/>
          </p:cNvSpPr>
          <p:nvPr>
            <p:ph type="title"/>
          </p:nvPr>
        </p:nvSpPr>
        <p:spPr>
          <a:xfrm>
            <a:off x="3234987" y="808372"/>
            <a:ext cx="8770025" cy="787400"/>
          </a:xfrm>
        </p:spPr>
        <p:txBody>
          <a:bodyPr vert="horz" lIns="109728" tIns="109728" rIns="109728" bIns="91440" rtlCol="0" anchor="b">
            <a:normAutofit/>
          </a:bodyPr>
          <a:lstStyle/>
          <a:p>
            <a:r>
              <a:rPr lang="en-IE" sz="3000" noProof="0" dirty="0"/>
              <a:t>Consumer Feedback on Co-Op Shop</a:t>
            </a:r>
          </a:p>
        </p:txBody>
      </p:sp>
      <p:pic>
        <p:nvPicPr>
          <p:cNvPr id="1026" name="Picture 2" descr="Hand In The Pocket | Male hands, Logo design inspiration ...">
            <a:extLst>
              <a:ext uri="{FF2B5EF4-FFF2-40B4-BE49-F238E27FC236}">
                <a16:creationId xmlns:a16="http://schemas.microsoft.com/office/drawing/2014/main" id="{AF02EEDA-654A-2E18-323E-3F6A974B63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55" r="3" b="16094"/>
          <a:stretch/>
        </p:blipFill>
        <p:spPr bwMode="auto">
          <a:xfrm>
            <a:off x="20" y="10"/>
            <a:ext cx="3098648" cy="2249414"/>
          </a:xfrm>
          <a:custGeom>
            <a:avLst/>
            <a:gdLst/>
            <a:ahLst/>
            <a:cxnLst/>
            <a:rect l="l" t="t" r="r" b="b"/>
            <a:pathLst>
              <a:path w="3098668" h="2231136">
                <a:moveTo>
                  <a:pt x="0" y="0"/>
                </a:moveTo>
                <a:lnTo>
                  <a:pt x="1629429" y="0"/>
                </a:lnTo>
                <a:lnTo>
                  <a:pt x="1651825" y="14997"/>
                </a:lnTo>
                <a:cubicBezTo>
                  <a:pt x="2301708" y="477275"/>
                  <a:pt x="2772290" y="1173500"/>
                  <a:pt x="3033836" y="2003822"/>
                </a:cubicBezTo>
                <a:lnTo>
                  <a:pt x="3098668" y="2231136"/>
                </a:lnTo>
                <a:lnTo>
                  <a:pt x="0" y="2231136"/>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Find your local community orchard with an interactive map - The English  Garden">
            <a:extLst>
              <a:ext uri="{FF2B5EF4-FFF2-40B4-BE49-F238E27FC236}">
                <a16:creationId xmlns:a16="http://schemas.microsoft.com/office/drawing/2014/main" id="{018B3D0A-4DA4-66AE-942E-4913971FD592}"/>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r="3199" b="1"/>
          <a:stretch/>
        </p:blipFill>
        <p:spPr bwMode="auto">
          <a:xfrm>
            <a:off x="20" y="2294965"/>
            <a:ext cx="3272419" cy="2249603"/>
          </a:xfrm>
          <a:custGeom>
            <a:avLst/>
            <a:gdLst/>
            <a:ahLst/>
            <a:cxnLst/>
            <a:rect l="l" t="t" r="r" b="b"/>
            <a:pathLst>
              <a:path w="3272439" h="2231136">
                <a:moveTo>
                  <a:pt x="0" y="0"/>
                </a:moveTo>
                <a:lnTo>
                  <a:pt x="3118914" y="0"/>
                </a:lnTo>
                <a:lnTo>
                  <a:pt x="3165442" y="203875"/>
                </a:lnTo>
                <a:cubicBezTo>
                  <a:pt x="3236139" y="555862"/>
                  <a:pt x="3272439" y="926108"/>
                  <a:pt x="3272439" y="1308224"/>
                </a:cubicBezTo>
                <a:cubicBezTo>
                  <a:pt x="3272439" y="1645093"/>
                  <a:pt x="3213679" y="1937351"/>
                  <a:pt x="3110581" y="2198312"/>
                </a:cubicBezTo>
                <a:lnTo>
                  <a:pt x="3095831" y="2231136"/>
                </a:lnTo>
                <a:lnTo>
                  <a:pt x="0" y="2231136"/>
                </a:ln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8C01D87-9E06-2B40-E35E-EAE1E12DFAE7}"/>
              </a:ext>
            </a:extLst>
          </p:cNvPr>
          <p:cNvPicPr>
            <a:picLocks noChangeAspect="1"/>
          </p:cNvPicPr>
          <p:nvPr/>
        </p:nvPicPr>
        <p:blipFill rotWithShape="1">
          <a:blip r:embed="rId4"/>
          <a:srcRect t="9247"/>
          <a:stretch/>
        </p:blipFill>
        <p:spPr>
          <a:xfrm>
            <a:off x="20" y="4585716"/>
            <a:ext cx="3058828" cy="2272284"/>
          </a:xfrm>
          <a:custGeom>
            <a:avLst/>
            <a:gdLst/>
            <a:ahLst/>
            <a:cxnLst/>
            <a:rect l="l" t="t" r="r" b="b"/>
            <a:pathLst>
              <a:path w="3058848" h="2231136">
                <a:moveTo>
                  <a:pt x="0" y="0"/>
                </a:moveTo>
                <a:lnTo>
                  <a:pt x="3058848" y="0"/>
                </a:lnTo>
                <a:lnTo>
                  <a:pt x="3025170" y="74941"/>
                </a:lnTo>
                <a:cubicBezTo>
                  <a:pt x="2683167" y="751837"/>
                  <a:pt x="2033130" y="1217217"/>
                  <a:pt x="1375006" y="1747950"/>
                </a:cubicBezTo>
                <a:cubicBezTo>
                  <a:pt x="1200683" y="1888533"/>
                  <a:pt x="1027954" y="2026244"/>
                  <a:pt x="851996" y="2153735"/>
                </a:cubicBezTo>
                <a:lnTo>
                  <a:pt x="738863" y="2231136"/>
                </a:lnTo>
                <a:lnTo>
                  <a:pt x="0" y="2231136"/>
                </a:lnTo>
                <a:close/>
              </a:path>
            </a:pathLst>
          </a:custGeom>
        </p:spPr>
      </p:pic>
      <p:sp>
        <p:nvSpPr>
          <p:cNvPr id="3" name="Content Placeholder 2">
            <a:extLst>
              <a:ext uri="{FF2B5EF4-FFF2-40B4-BE49-F238E27FC236}">
                <a16:creationId xmlns:a16="http://schemas.microsoft.com/office/drawing/2014/main" id="{BA1B2CAD-4AF7-3574-91C3-2D3C990A0E2C}"/>
              </a:ext>
            </a:extLst>
          </p:cNvPr>
          <p:cNvSpPr>
            <a:spLocks noGrp="1"/>
          </p:cNvSpPr>
          <p:nvPr>
            <p:ph idx="1"/>
          </p:nvPr>
        </p:nvSpPr>
        <p:spPr>
          <a:xfrm>
            <a:off x="4427688" y="1462035"/>
            <a:ext cx="7173762" cy="5262614"/>
          </a:xfrm>
        </p:spPr>
        <p:txBody>
          <a:bodyPr vert="horz" lIns="109728" tIns="109728" rIns="109728" bIns="91440" rtlCol="0">
            <a:normAutofit fontScale="92500" lnSpcReduction="10000"/>
          </a:bodyPr>
          <a:lstStyle/>
          <a:p>
            <a:pPr marL="285750" indent="-285750">
              <a:lnSpc>
                <a:spcPct val="130000"/>
              </a:lnSpc>
              <a:buFont typeface="Arial" panose="020B0604020202020204" pitchFamily="34" charset="0"/>
              <a:buChar char="•"/>
            </a:pPr>
            <a:r>
              <a:rPr lang="en-IE" sz="1400" b="1" spc="150" noProof="0" dirty="0"/>
              <a:t>Consumers favoured as their number 1 choice, the ability to buy local food while doing their regular supermarket shopping because of the convivence </a:t>
            </a:r>
          </a:p>
          <a:p>
            <a:pPr marL="285750" indent="-285750">
              <a:lnSpc>
                <a:spcPct val="130000"/>
              </a:lnSpc>
              <a:buFont typeface="Arial" panose="020B0604020202020204" pitchFamily="34" charset="0"/>
              <a:buChar char="•"/>
            </a:pPr>
            <a:r>
              <a:rPr lang="en-IE" sz="1400" b="1" spc="150" noProof="0" dirty="0"/>
              <a:t>The concept of travelling to a dedicated local food shop did not have the same appeal</a:t>
            </a:r>
          </a:p>
          <a:p>
            <a:pPr marL="285750" indent="-285750">
              <a:lnSpc>
                <a:spcPct val="130000"/>
              </a:lnSpc>
              <a:buFont typeface="Arial" panose="020B0604020202020204" pitchFamily="34" charset="0"/>
              <a:buChar char="•"/>
            </a:pPr>
            <a:r>
              <a:rPr lang="en-IE" sz="1400" b="1" spc="150" noProof="0" dirty="0"/>
              <a:t>Furthermore, the complexities identified in running a dedicated local food shop and the need for famers and other stakeholders to have a heavy involvement in this, led to a conclusion that the model of a dedicated local food shop was premature (but may have a role later in the cycle) </a:t>
            </a:r>
          </a:p>
          <a:p>
            <a:pPr marL="285750" indent="-285750">
              <a:lnSpc>
                <a:spcPct val="130000"/>
              </a:lnSpc>
              <a:buFont typeface="Arial" panose="020B0604020202020204" pitchFamily="34" charset="0"/>
              <a:buChar char="•"/>
            </a:pPr>
            <a:r>
              <a:rPr lang="en-IE" sz="1400" b="1" spc="150" noProof="0" dirty="0"/>
              <a:t>The research identified greater consumer interest in areas like selling local lamb via existing retail shops, shopping at seasonal food and drink markets and travelling to a local pier to buy freshy caught seafood and shellfish.</a:t>
            </a:r>
          </a:p>
          <a:p>
            <a:pPr marL="285750" indent="-285750">
              <a:lnSpc>
                <a:spcPct val="130000"/>
              </a:lnSpc>
              <a:buFont typeface="Arial" panose="020B0604020202020204" pitchFamily="34" charset="0"/>
              <a:buChar char="•"/>
            </a:pPr>
            <a:r>
              <a:rPr lang="en-IE" sz="1400" b="1" spc="150" noProof="0" dirty="0"/>
              <a:t>These findings combined with the ‘newness’ of sales and marketing collaborations models to Dingle farmers/fisher/growers led the project to pilot test models in these areas, as more high potential developments</a:t>
            </a:r>
          </a:p>
          <a:p>
            <a:pPr marL="285750" indent="-285750">
              <a:lnSpc>
                <a:spcPct val="130000"/>
              </a:lnSpc>
              <a:buFont typeface="Arial" panose="020B0604020202020204" pitchFamily="34" charset="0"/>
              <a:buChar char="•"/>
            </a:pPr>
            <a:endParaRPr lang="en-IE" sz="1400" b="1" spc="150" noProof="0" dirty="0"/>
          </a:p>
        </p:txBody>
      </p:sp>
      <p:sp>
        <p:nvSpPr>
          <p:cNvPr id="6" name="Slide Number Placeholder 5">
            <a:extLst>
              <a:ext uri="{FF2B5EF4-FFF2-40B4-BE49-F238E27FC236}">
                <a16:creationId xmlns:a16="http://schemas.microsoft.com/office/drawing/2014/main" id="{0EFCAD57-C475-A93F-6F0D-C906B6DF9F26}"/>
              </a:ext>
            </a:extLst>
          </p:cNvPr>
          <p:cNvSpPr>
            <a:spLocks noGrp="1"/>
          </p:cNvSpPr>
          <p:nvPr>
            <p:ph type="sldNum" sz="quarter" idx="12"/>
          </p:nvPr>
        </p:nvSpPr>
        <p:spPr>
          <a:xfrm>
            <a:off x="10853744" y="6170490"/>
            <a:ext cx="1188720" cy="457200"/>
          </a:xfrm>
        </p:spPr>
        <p:txBody>
          <a:bodyPr vert="horz" lIns="109728" tIns="109728" rIns="109728" bIns="91440" rtlCol="0" anchor="b">
            <a:normAutofit/>
          </a:bodyPr>
          <a:lstStyle/>
          <a:p>
            <a:pPr algn="l">
              <a:spcAft>
                <a:spcPts val="600"/>
              </a:spcAft>
            </a:pPr>
            <a:r>
              <a:rPr lang="en-IE" noProof="0" dirty="0"/>
              <a:t>.</a:t>
            </a:r>
            <a:fld id="{FAEF9944-A4F6-4C59-AEBD-678D6480B8EA}" type="slidenum">
              <a:rPr lang="en-IE" noProof="0" smtClean="0"/>
              <a:pPr algn="l">
                <a:spcAft>
                  <a:spcPts val="600"/>
                </a:spcAft>
              </a:pPr>
              <a:t>18</a:t>
            </a:fld>
            <a:endParaRPr lang="en-IE" noProof="0" dirty="0"/>
          </a:p>
        </p:txBody>
      </p:sp>
    </p:spTree>
    <p:extLst>
      <p:ext uri="{BB962C8B-B14F-4D97-AF65-F5344CB8AC3E}">
        <p14:creationId xmlns:p14="http://schemas.microsoft.com/office/powerpoint/2010/main" val="413615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A66B8-B375-3C4E-571B-8583DE45220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13D9A66-20EA-9FED-B19E-FCDCDFD66B23}"/>
              </a:ext>
            </a:extLst>
          </p:cNvPr>
          <p:cNvSpPr>
            <a:spLocks noGrp="1"/>
          </p:cNvSpPr>
          <p:nvPr>
            <p:ph type="title"/>
          </p:nvPr>
        </p:nvSpPr>
        <p:spPr>
          <a:xfrm>
            <a:off x="1874247" y="223520"/>
            <a:ext cx="7973756" cy="1320800"/>
          </a:xfrm>
        </p:spPr>
        <p:txBody>
          <a:bodyPr>
            <a:normAutofit fontScale="90000"/>
          </a:bodyPr>
          <a:lstStyle/>
          <a:p>
            <a:pPr algn="ctr"/>
            <a:r>
              <a:rPr lang="en-IE" noProof="0" dirty="0"/>
              <a:t>Local Food Co-Op Shop Demo </a:t>
            </a:r>
            <a:r>
              <a:rPr lang="en-IE" i="1" noProof="0" dirty="0"/>
              <a:t>Weekly Financial Mode</a:t>
            </a:r>
            <a:endParaRPr lang="en-IE" noProof="0" dirty="0"/>
          </a:p>
        </p:txBody>
      </p:sp>
      <p:sp>
        <p:nvSpPr>
          <p:cNvPr id="45" name="Slide Number Placeholder 31">
            <a:extLst>
              <a:ext uri="{FF2B5EF4-FFF2-40B4-BE49-F238E27FC236}">
                <a16:creationId xmlns:a16="http://schemas.microsoft.com/office/drawing/2014/main" id="{A1B8D1C5-8A34-5947-0D42-187B794EA388}"/>
              </a:ext>
            </a:extLst>
          </p:cNvPr>
          <p:cNvSpPr>
            <a:spLocks noGrp="1"/>
          </p:cNvSpPr>
          <p:nvPr>
            <p:ph type="sldNum" sz="quarter" idx="12"/>
          </p:nvPr>
        </p:nvSpPr>
        <p:spPr>
          <a:xfrm>
            <a:off x="10712410" y="6172200"/>
            <a:ext cx="775429" cy="457200"/>
          </a:xfrm>
        </p:spPr>
        <p:txBody>
          <a:bodyPr/>
          <a:lstStyle>
            <a:lvl1pPr>
              <a:defRPr>
                <a:solidFill>
                  <a:schemeClr val="tx1">
                    <a:lumMod val="75000"/>
                    <a:lumOff val="25000"/>
                  </a:schemeClr>
                </a:solidFill>
                <a:effectLst/>
              </a:defRPr>
            </a:lvl1pPr>
          </a:lstStyle>
          <a:p>
            <a:fld id="{FAEF9944-A4F6-4C59-AEBD-678D6480B8EA}" type="slidenum">
              <a:rPr lang="en-IE" noProof="0" smtClean="0"/>
              <a:pPr/>
              <a:t>19</a:t>
            </a:fld>
            <a:endParaRPr lang="en-IE" noProof="0" dirty="0"/>
          </a:p>
        </p:txBody>
      </p:sp>
      <p:graphicFrame>
        <p:nvGraphicFramePr>
          <p:cNvPr id="14" name="Table 13">
            <a:extLst>
              <a:ext uri="{FF2B5EF4-FFF2-40B4-BE49-F238E27FC236}">
                <a16:creationId xmlns:a16="http://schemas.microsoft.com/office/drawing/2014/main" id="{155F3118-E624-402E-D976-7AAA80FFD327}"/>
              </a:ext>
            </a:extLst>
          </p:cNvPr>
          <p:cNvGraphicFramePr>
            <a:graphicFrameLocks noGrp="1"/>
          </p:cNvGraphicFramePr>
          <p:nvPr>
            <p:extLst>
              <p:ext uri="{D42A27DB-BD31-4B8C-83A1-F6EECF244321}">
                <p14:modId xmlns:p14="http://schemas.microsoft.com/office/powerpoint/2010/main" val="4086425008"/>
              </p:ext>
            </p:extLst>
          </p:nvPr>
        </p:nvGraphicFramePr>
        <p:xfrm>
          <a:off x="2663033" y="1644226"/>
          <a:ext cx="6235278" cy="3657600"/>
        </p:xfrm>
        <a:graphic>
          <a:graphicData uri="http://schemas.openxmlformats.org/drawingml/2006/table">
            <a:tbl>
              <a:tblPr firstRow="1" bandRow="1">
                <a:tableStyleId>{00A15C55-8517-42AA-B614-E9B94910E393}</a:tableStyleId>
              </a:tblPr>
              <a:tblGrid>
                <a:gridCol w="4182957">
                  <a:extLst>
                    <a:ext uri="{9D8B030D-6E8A-4147-A177-3AD203B41FA5}">
                      <a16:colId xmlns:a16="http://schemas.microsoft.com/office/drawing/2014/main" val="1562647526"/>
                    </a:ext>
                  </a:extLst>
                </a:gridCol>
                <a:gridCol w="2052321">
                  <a:extLst>
                    <a:ext uri="{9D8B030D-6E8A-4147-A177-3AD203B41FA5}">
                      <a16:colId xmlns:a16="http://schemas.microsoft.com/office/drawing/2014/main" val="4249150571"/>
                    </a:ext>
                  </a:extLst>
                </a:gridCol>
              </a:tblGrid>
              <a:tr h="294809">
                <a:tc>
                  <a:txBody>
                    <a:bodyPr/>
                    <a:lstStyle/>
                    <a:p>
                      <a:r>
                        <a:rPr lang="en-IE" noProof="0" dirty="0"/>
                        <a:t>Item</a:t>
                      </a:r>
                    </a:p>
                  </a:txBody>
                  <a:tcPr/>
                </a:tc>
                <a:tc>
                  <a:txBody>
                    <a:bodyPr/>
                    <a:lstStyle/>
                    <a:p>
                      <a:r>
                        <a:rPr lang="en-IE" noProof="0" dirty="0"/>
                        <a:t>Euro</a:t>
                      </a:r>
                    </a:p>
                  </a:txBody>
                  <a:tcPr/>
                </a:tc>
                <a:extLst>
                  <a:ext uri="{0D108BD9-81ED-4DB2-BD59-A6C34878D82A}">
                    <a16:rowId xmlns:a16="http://schemas.microsoft.com/office/drawing/2014/main" val="2555505834"/>
                  </a:ext>
                </a:extLst>
              </a:tr>
              <a:tr h="294809">
                <a:tc>
                  <a:txBody>
                    <a:bodyPr/>
                    <a:lstStyle/>
                    <a:p>
                      <a:r>
                        <a:rPr lang="en-IE" noProof="0" dirty="0"/>
                        <a:t>Weekly Sales (</a:t>
                      </a:r>
                      <a:r>
                        <a:rPr lang="en-IE" noProof="0" dirty="0" err="1"/>
                        <a:t>Incl</a:t>
                      </a:r>
                      <a:r>
                        <a:rPr lang="en-IE" noProof="0" dirty="0"/>
                        <a:t> VAT)</a:t>
                      </a:r>
                    </a:p>
                  </a:txBody>
                  <a:tcPr/>
                </a:tc>
                <a:tc>
                  <a:txBody>
                    <a:bodyPr/>
                    <a:lstStyle/>
                    <a:p>
                      <a:r>
                        <a:rPr lang="en-IE" noProof="0" dirty="0"/>
                        <a:t>€3,000</a:t>
                      </a:r>
                    </a:p>
                  </a:txBody>
                  <a:tcPr/>
                </a:tc>
                <a:extLst>
                  <a:ext uri="{0D108BD9-81ED-4DB2-BD59-A6C34878D82A}">
                    <a16:rowId xmlns:a16="http://schemas.microsoft.com/office/drawing/2014/main" val="1486675714"/>
                  </a:ext>
                </a:extLst>
              </a:tr>
              <a:tr h="294809">
                <a:tc>
                  <a:txBody>
                    <a:bodyPr/>
                    <a:lstStyle/>
                    <a:p>
                      <a:r>
                        <a:rPr lang="en-IE" noProof="0" dirty="0"/>
                        <a:t>Weekly Sales (ex VAT)</a:t>
                      </a:r>
                    </a:p>
                  </a:txBody>
                  <a:tcPr/>
                </a:tc>
                <a:tc>
                  <a:txBody>
                    <a:bodyPr/>
                    <a:lstStyle/>
                    <a:p>
                      <a:r>
                        <a:rPr lang="en-IE" noProof="0" dirty="0"/>
                        <a:t>€2,810</a:t>
                      </a:r>
                    </a:p>
                  </a:txBody>
                  <a:tcPr/>
                </a:tc>
                <a:extLst>
                  <a:ext uri="{0D108BD9-81ED-4DB2-BD59-A6C34878D82A}">
                    <a16:rowId xmlns:a16="http://schemas.microsoft.com/office/drawing/2014/main" val="202082994"/>
                  </a:ext>
                </a:extLst>
              </a:tr>
              <a:tr h="294809">
                <a:tc>
                  <a:txBody>
                    <a:bodyPr/>
                    <a:lstStyle/>
                    <a:p>
                      <a:r>
                        <a:rPr lang="en-IE" noProof="0" dirty="0"/>
                        <a:t>Gross Margin (@35%)</a:t>
                      </a:r>
                    </a:p>
                  </a:txBody>
                  <a:tcPr/>
                </a:tc>
                <a:tc>
                  <a:txBody>
                    <a:bodyPr/>
                    <a:lstStyle/>
                    <a:p>
                      <a:r>
                        <a:rPr lang="en-IE" noProof="0" dirty="0"/>
                        <a:t>€983</a:t>
                      </a:r>
                    </a:p>
                  </a:txBody>
                  <a:tcPr/>
                </a:tc>
                <a:extLst>
                  <a:ext uri="{0D108BD9-81ED-4DB2-BD59-A6C34878D82A}">
                    <a16:rowId xmlns:a16="http://schemas.microsoft.com/office/drawing/2014/main" val="2986920336"/>
                  </a:ext>
                </a:extLst>
              </a:tr>
              <a:tr h="294809">
                <a:tc>
                  <a:txBody>
                    <a:bodyPr/>
                    <a:lstStyle/>
                    <a:p>
                      <a:r>
                        <a:rPr lang="en-IE" noProof="0" dirty="0"/>
                        <a:t>Rent (€25,000 per annum)</a:t>
                      </a:r>
                    </a:p>
                  </a:txBody>
                  <a:tcPr/>
                </a:tc>
                <a:tc>
                  <a:txBody>
                    <a:bodyPr/>
                    <a:lstStyle/>
                    <a:p>
                      <a:r>
                        <a:rPr lang="en-IE" noProof="0" dirty="0"/>
                        <a:t>€480</a:t>
                      </a:r>
                    </a:p>
                  </a:txBody>
                  <a:tcPr/>
                </a:tc>
                <a:extLst>
                  <a:ext uri="{0D108BD9-81ED-4DB2-BD59-A6C34878D82A}">
                    <a16:rowId xmlns:a16="http://schemas.microsoft.com/office/drawing/2014/main" val="2189173270"/>
                  </a:ext>
                </a:extLst>
              </a:tr>
              <a:tr h="294809">
                <a:tc>
                  <a:txBody>
                    <a:bodyPr/>
                    <a:lstStyle/>
                    <a:p>
                      <a:r>
                        <a:rPr lang="en-IE" noProof="0" dirty="0"/>
                        <a:t>Wages (Volunteers + 1 paid staff)</a:t>
                      </a:r>
                    </a:p>
                  </a:txBody>
                  <a:tcPr/>
                </a:tc>
                <a:tc>
                  <a:txBody>
                    <a:bodyPr/>
                    <a:lstStyle/>
                    <a:p>
                      <a:r>
                        <a:rPr lang="en-IE" noProof="0" dirty="0"/>
                        <a:t>€630</a:t>
                      </a:r>
                    </a:p>
                  </a:txBody>
                  <a:tcPr/>
                </a:tc>
                <a:extLst>
                  <a:ext uri="{0D108BD9-81ED-4DB2-BD59-A6C34878D82A}">
                    <a16:rowId xmlns:a16="http://schemas.microsoft.com/office/drawing/2014/main" val="3928526360"/>
                  </a:ext>
                </a:extLst>
              </a:tr>
              <a:tr h="294809">
                <a:tc>
                  <a:txBody>
                    <a:bodyPr/>
                    <a:lstStyle/>
                    <a:p>
                      <a:r>
                        <a:rPr lang="en-IE" noProof="0" dirty="0"/>
                        <a:t>Paper and Bags</a:t>
                      </a:r>
                    </a:p>
                  </a:txBody>
                  <a:tcPr/>
                </a:tc>
                <a:tc>
                  <a:txBody>
                    <a:bodyPr/>
                    <a:lstStyle/>
                    <a:p>
                      <a:r>
                        <a:rPr lang="en-IE" noProof="0" dirty="0"/>
                        <a:t>€150</a:t>
                      </a:r>
                    </a:p>
                  </a:txBody>
                  <a:tcPr/>
                </a:tc>
                <a:extLst>
                  <a:ext uri="{0D108BD9-81ED-4DB2-BD59-A6C34878D82A}">
                    <a16:rowId xmlns:a16="http://schemas.microsoft.com/office/drawing/2014/main" val="3819897304"/>
                  </a:ext>
                </a:extLst>
              </a:tr>
              <a:tr h="294809">
                <a:tc>
                  <a:txBody>
                    <a:bodyPr/>
                    <a:lstStyle/>
                    <a:p>
                      <a:r>
                        <a:rPr lang="en-IE" noProof="0" dirty="0"/>
                        <a:t>Light, Heat and Power</a:t>
                      </a:r>
                    </a:p>
                  </a:txBody>
                  <a:tcPr/>
                </a:tc>
                <a:tc>
                  <a:txBody>
                    <a:bodyPr/>
                    <a:lstStyle/>
                    <a:p>
                      <a:r>
                        <a:rPr lang="en-IE" noProof="0" dirty="0"/>
                        <a:t>€50</a:t>
                      </a:r>
                    </a:p>
                  </a:txBody>
                  <a:tcPr/>
                </a:tc>
                <a:extLst>
                  <a:ext uri="{0D108BD9-81ED-4DB2-BD59-A6C34878D82A}">
                    <a16:rowId xmlns:a16="http://schemas.microsoft.com/office/drawing/2014/main" val="3601698394"/>
                  </a:ext>
                </a:extLst>
              </a:tr>
              <a:tr h="294809">
                <a:tc>
                  <a:txBody>
                    <a:bodyPr/>
                    <a:lstStyle/>
                    <a:p>
                      <a:r>
                        <a:rPr lang="en-IE" noProof="0" dirty="0"/>
                        <a:t>Overheads / Admin</a:t>
                      </a:r>
                    </a:p>
                  </a:txBody>
                  <a:tcPr/>
                </a:tc>
                <a:tc>
                  <a:txBody>
                    <a:bodyPr/>
                    <a:lstStyle/>
                    <a:p>
                      <a:r>
                        <a:rPr lang="en-IE" noProof="0" dirty="0"/>
                        <a:t>€150</a:t>
                      </a:r>
                    </a:p>
                  </a:txBody>
                  <a:tcPr/>
                </a:tc>
                <a:extLst>
                  <a:ext uri="{0D108BD9-81ED-4DB2-BD59-A6C34878D82A}">
                    <a16:rowId xmlns:a16="http://schemas.microsoft.com/office/drawing/2014/main" val="1354195605"/>
                  </a:ext>
                </a:extLst>
              </a:tr>
              <a:tr h="294809">
                <a:tc>
                  <a:txBody>
                    <a:bodyPr/>
                    <a:lstStyle/>
                    <a:p>
                      <a:r>
                        <a:rPr lang="en-IE" noProof="0" dirty="0"/>
                        <a:t>Weekly Loss</a:t>
                      </a:r>
                    </a:p>
                  </a:txBody>
                  <a:tcPr/>
                </a:tc>
                <a:tc>
                  <a:txBody>
                    <a:bodyPr/>
                    <a:lstStyle/>
                    <a:p>
                      <a:r>
                        <a:rPr lang="en-IE" noProof="0" dirty="0"/>
                        <a:t>-€477 </a:t>
                      </a:r>
                    </a:p>
                  </a:txBody>
                  <a:tcPr/>
                </a:tc>
                <a:extLst>
                  <a:ext uri="{0D108BD9-81ED-4DB2-BD59-A6C34878D82A}">
                    <a16:rowId xmlns:a16="http://schemas.microsoft.com/office/drawing/2014/main" val="731440582"/>
                  </a:ext>
                </a:extLst>
              </a:tr>
            </a:tbl>
          </a:graphicData>
        </a:graphic>
      </p:graphicFrame>
      <p:sp>
        <p:nvSpPr>
          <p:cNvPr id="15" name="TextBox 14">
            <a:extLst>
              <a:ext uri="{FF2B5EF4-FFF2-40B4-BE49-F238E27FC236}">
                <a16:creationId xmlns:a16="http://schemas.microsoft.com/office/drawing/2014/main" id="{AC1A5CF4-D1C1-AD29-06DA-3D2180A699B8}"/>
              </a:ext>
            </a:extLst>
          </p:cNvPr>
          <p:cNvSpPr txBox="1"/>
          <p:nvPr/>
        </p:nvSpPr>
        <p:spPr>
          <a:xfrm>
            <a:off x="2011680" y="5452532"/>
            <a:ext cx="7548880" cy="1384995"/>
          </a:xfrm>
          <a:prstGeom prst="rect">
            <a:avLst/>
          </a:prstGeom>
          <a:noFill/>
        </p:spPr>
        <p:txBody>
          <a:bodyPr wrap="square" rtlCol="0">
            <a:spAutoFit/>
          </a:bodyPr>
          <a:lstStyle/>
          <a:p>
            <a:pPr marL="285750" indent="-285750">
              <a:buFont typeface="Arial" panose="020B0604020202020204" pitchFamily="34" charset="0"/>
              <a:buChar char="•"/>
            </a:pPr>
            <a:r>
              <a:rPr lang="en-IE" sz="1200" noProof="0" dirty="0"/>
              <a:t>Sales of €3,000 per week are based on other local food retail experiences </a:t>
            </a:r>
          </a:p>
          <a:p>
            <a:pPr marL="285750" indent="-285750">
              <a:buFont typeface="Arial" panose="020B0604020202020204" pitchFamily="34" charset="0"/>
              <a:buChar char="•"/>
            </a:pPr>
            <a:r>
              <a:rPr lang="en-IE" sz="1200" noProof="0" dirty="0"/>
              <a:t>The model above demonstrates that for the Co-Op Shop to be successful sales would need to be closer to €4,500 per week to break even, which are unlikely for a cold start project and could take up to 3 years to reach this level</a:t>
            </a:r>
          </a:p>
          <a:p>
            <a:pPr marL="285750" indent="-285750">
              <a:buFont typeface="Arial" panose="020B0604020202020204" pitchFamily="34" charset="0"/>
              <a:buChar char="•"/>
            </a:pPr>
            <a:r>
              <a:rPr lang="en-IE" sz="1200" noProof="0" dirty="0"/>
              <a:t>The research concludes that other models (</a:t>
            </a:r>
            <a:r>
              <a:rPr lang="en-IE" sz="1200" noProof="0" dirty="0" err="1"/>
              <a:t>eg.</a:t>
            </a:r>
            <a:r>
              <a:rPr lang="en-IE" sz="1200" noProof="0" dirty="0"/>
              <a:t> Selling local produce via existing shops) which consumers are more receptive to, should be piloted as phase 1, and when Dingle short food supply chains are better understood by consumers the local Co-Op Shop could be revisited  </a:t>
            </a:r>
          </a:p>
        </p:txBody>
      </p:sp>
    </p:spTree>
    <p:extLst>
      <p:ext uri="{BB962C8B-B14F-4D97-AF65-F5344CB8AC3E}">
        <p14:creationId xmlns:p14="http://schemas.microsoft.com/office/powerpoint/2010/main" val="3850775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1AA01-E6C6-3D93-9022-7357BBA7F0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40E125-143A-A18C-CC1C-571401B2B2C3}"/>
              </a:ext>
            </a:extLst>
          </p:cNvPr>
          <p:cNvSpPr>
            <a:spLocks noGrp="1"/>
          </p:cNvSpPr>
          <p:nvPr>
            <p:ph type="title"/>
          </p:nvPr>
        </p:nvSpPr>
        <p:spPr>
          <a:xfrm>
            <a:off x="175491" y="442913"/>
            <a:ext cx="7666181" cy="1639888"/>
          </a:xfrm>
        </p:spPr>
        <p:txBody>
          <a:bodyPr vert="horz" lIns="109728" tIns="109728" rIns="109728" bIns="91440" rtlCol="0" anchor="b">
            <a:normAutofit/>
          </a:bodyPr>
          <a:lstStyle/>
          <a:p>
            <a:pPr>
              <a:lnSpc>
                <a:spcPct val="120000"/>
              </a:lnSpc>
            </a:pPr>
            <a:r>
              <a:rPr lang="en-IE" noProof="0" dirty="0"/>
              <a:t>Consultant Brief – JB&amp;A Food &amp; Retail Business Advisors</a:t>
            </a:r>
          </a:p>
        </p:txBody>
      </p:sp>
      <p:sp>
        <p:nvSpPr>
          <p:cNvPr id="3" name="Content Placeholder 2">
            <a:extLst>
              <a:ext uri="{FF2B5EF4-FFF2-40B4-BE49-F238E27FC236}">
                <a16:creationId xmlns:a16="http://schemas.microsoft.com/office/drawing/2014/main" id="{EACE10EA-B66D-FA03-3FE6-46386B53EA48}"/>
              </a:ext>
            </a:extLst>
          </p:cNvPr>
          <p:cNvSpPr>
            <a:spLocks noGrp="1"/>
          </p:cNvSpPr>
          <p:nvPr>
            <p:ph idx="1"/>
          </p:nvPr>
        </p:nvSpPr>
        <p:spPr>
          <a:xfrm>
            <a:off x="380999" y="2082801"/>
            <a:ext cx="6759693" cy="4641271"/>
          </a:xfrm>
        </p:spPr>
        <p:txBody>
          <a:bodyPr vert="horz" lIns="109728" tIns="109728" rIns="109728" bIns="91440" rtlCol="0">
            <a:normAutofit fontScale="62500" lnSpcReduction="20000"/>
          </a:bodyPr>
          <a:lstStyle/>
          <a:p>
            <a:r>
              <a:rPr lang="en-IE" sz="2200" noProof="0" dirty="0">
                <a:effectLst/>
                <a:latin typeface="Calibri" panose="020F0502020204030204" pitchFamily="34" charset="0"/>
                <a:ea typeface="Calibri" panose="020F0502020204030204" pitchFamily="34" charset="0"/>
                <a:cs typeface="Calibri" panose="020F0502020204030204" pitchFamily="34" charset="0"/>
              </a:rPr>
              <a:t>Stakeholder meeting with </a:t>
            </a:r>
            <a:r>
              <a:rPr lang="en-IE" sz="2200" noProof="0" dirty="0" err="1">
                <a:effectLst/>
                <a:latin typeface="Calibri" panose="020F0502020204030204" pitchFamily="34" charset="0"/>
                <a:ea typeface="Calibri" panose="020F0502020204030204" pitchFamily="34" charset="0"/>
                <a:cs typeface="Calibri" panose="020F0502020204030204" pitchFamily="34" charset="0"/>
              </a:rPr>
              <a:t>Margadh</a:t>
            </a:r>
            <a:r>
              <a:rPr lang="en-IE" sz="2200" noProof="0" dirty="0">
                <a:effectLst/>
                <a:latin typeface="Calibri" panose="020F0502020204030204" pitchFamily="34" charset="0"/>
                <a:ea typeface="Calibri" panose="020F0502020204030204" pitchFamily="34" charset="0"/>
                <a:cs typeface="Calibri" panose="020F0502020204030204" pitchFamily="34" charset="0"/>
              </a:rPr>
              <a:t> </a:t>
            </a:r>
            <a:r>
              <a:rPr lang="en-IE" sz="2200" noProof="0" dirty="0" err="1">
                <a:effectLst/>
                <a:latin typeface="Calibri" panose="020F0502020204030204" pitchFamily="34" charset="0"/>
                <a:ea typeface="Calibri" panose="020F0502020204030204" pitchFamily="34" charset="0"/>
                <a:cs typeface="Calibri" panose="020F0502020204030204" pitchFamily="34" charset="0"/>
              </a:rPr>
              <a:t>Chomharchumann</a:t>
            </a:r>
            <a:r>
              <a:rPr lang="en-IE" sz="2200" noProof="0" dirty="0">
                <a:effectLst/>
                <a:latin typeface="Calibri" panose="020F0502020204030204" pitchFamily="34" charset="0"/>
                <a:ea typeface="Calibri" panose="020F0502020204030204" pitchFamily="34" charset="0"/>
                <a:cs typeface="Calibri" panose="020F0502020204030204" pitchFamily="34" charset="0"/>
              </a:rPr>
              <a:t> </a:t>
            </a:r>
            <a:r>
              <a:rPr lang="en-IE" sz="2200" noProof="0" dirty="0" err="1">
                <a:effectLst/>
                <a:latin typeface="Calibri" panose="020F0502020204030204" pitchFamily="34" charset="0"/>
                <a:ea typeface="Calibri" panose="020F0502020204030204" pitchFamily="34" charset="0"/>
                <a:cs typeface="Calibri" panose="020F0502020204030204" pitchFamily="34" charset="0"/>
              </a:rPr>
              <a:t>Thairgeoiri</a:t>
            </a:r>
            <a:r>
              <a:rPr lang="en-IE" sz="2200" noProof="0" dirty="0">
                <a:effectLst/>
                <a:latin typeface="Calibri" panose="020F0502020204030204" pitchFamily="34" charset="0"/>
                <a:ea typeface="Calibri" panose="020F0502020204030204" pitchFamily="34" charset="0"/>
                <a:cs typeface="Calibri" panose="020F0502020204030204" pitchFamily="34" charset="0"/>
              </a:rPr>
              <a:t> Bia </a:t>
            </a:r>
            <a:r>
              <a:rPr lang="en-IE" sz="2200" noProof="0" dirty="0" err="1">
                <a:effectLst/>
                <a:latin typeface="Calibri" panose="020F0502020204030204" pitchFamily="34" charset="0"/>
                <a:ea typeface="Calibri" panose="020F0502020204030204" pitchFamily="34" charset="0"/>
                <a:cs typeface="Calibri" panose="020F0502020204030204" pitchFamily="34" charset="0"/>
              </a:rPr>
              <a:t>Chorca</a:t>
            </a:r>
            <a:r>
              <a:rPr lang="en-IE" sz="2200" noProof="0" dirty="0">
                <a:effectLst/>
                <a:latin typeface="Calibri" panose="020F0502020204030204" pitchFamily="34" charset="0"/>
                <a:ea typeface="Calibri" panose="020F0502020204030204" pitchFamily="34" charset="0"/>
                <a:cs typeface="Calibri" panose="020F0502020204030204" pitchFamily="34" charset="0"/>
              </a:rPr>
              <a:t> </a:t>
            </a:r>
            <a:r>
              <a:rPr lang="en-IE" sz="2200" noProof="0" dirty="0" err="1">
                <a:effectLst/>
                <a:latin typeface="Calibri" panose="020F0502020204030204" pitchFamily="34" charset="0"/>
                <a:ea typeface="Calibri" panose="020F0502020204030204" pitchFamily="34" charset="0"/>
                <a:cs typeface="Calibri" panose="020F0502020204030204" pitchFamily="34" charset="0"/>
              </a:rPr>
              <a:t>Dhuibhne</a:t>
            </a:r>
            <a:endParaRPr lang="en-IE" sz="2200" noProof="0" dirty="0">
              <a:effectLst/>
              <a:latin typeface="Calibri" panose="020F0502020204030204" pitchFamily="34" charset="0"/>
              <a:ea typeface="Calibri" panose="020F0502020204030204" pitchFamily="34" charset="0"/>
            </a:endParaRPr>
          </a:p>
          <a:p>
            <a:r>
              <a:rPr lang="en-IE" sz="2200" noProof="0" dirty="0">
                <a:effectLst/>
                <a:latin typeface="Calibri" panose="020F0502020204030204" pitchFamily="34" charset="0"/>
                <a:ea typeface="Calibri" panose="020F0502020204030204" pitchFamily="34" charset="0"/>
                <a:cs typeface="Calibri" panose="020F0502020204030204" pitchFamily="34" charset="0"/>
              </a:rPr>
              <a:t>Research local food organisations in Ireland and Internationally </a:t>
            </a:r>
            <a:endParaRPr lang="en-IE" sz="2200" noProof="0" dirty="0">
              <a:effectLst/>
              <a:latin typeface="Calibri" panose="020F0502020204030204" pitchFamily="34" charset="0"/>
              <a:ea typeface="Calibri" panose="020F0502020204030204" pitchFamily="34" charset="0"/>
            </a:endParaRPr>
          </a:p>
          <a:p>
            <a:r>
              <a:rPr lang="en-IE" sz="2200" noProof="0" dirty="0">
                <a:latin typeface="Calibri" panose="020F0502020204030204" pitchFamily="34" charset="0"/>
                <a:ea typeface="Calibri" panose="020F0502020204030204" pitchFamily="34" charset="0"/>
                <a:cs typeface="Calibri" panose="020F0502020204030204" pitchFamily="34" charset="0"/>
              </a:rPr>
              <a:t>Research and identify o</a:t>
            </a:r>
            <a:r>
              <a:rPr lang="en-IE" sz="2200" noProof="0" dirty="0">
                <a:effectLst/>
                <a:latin typeface="Calibri" panose="020F0502020204030204" pitchFamily="34" charset="0"/>
                <a:ea typeface="Calibri" panose="020F0502020204030204" pitchFamily="34" charset="0"/>
                <a:cs typeface="Calibri" panose="020F0502020204030204" pitchFamily="34" charset="0"/>
              </a:rPr>
              <a:t>ptimum legal structure for enterprise (Co-Op/Social Enterprise etc)</a:t>
            </a:r>
            <a:endParaRPr lang="en-IE" sz="2200" noProof="0" dirty="0">
              <a:effectLst/>
              <a:latin typeface="Calibri" panose="020F0502020204030204" pitchFamily="34" charset="0"/>
              <a:ea typeface="Calibri" panose="020F0502020204030204" pitchFamily="34" charset="0"/>
            </a:endParaRPr>
          </a:p>
          <a:p>
            <a:r>
              <a:rPr lang="en-IE" sz="2200" noProof="0" dirty="0">
                <a:latin typeface="Calibri" panose="020F0502020204030204" pitchFamily="34" charset="0"/>
                <a:ea typeface="Calibri" panose="020F0502020204030204" pitchFamily="34" charset="0"/>
                <a:cs typeface="Calibri" panose="020F0502020204030204" pitchFamily="34" charset="0"/>
              </a:rPr>
              <a:t>Conduct m</a:t>
            </a:r>
            <a:r>
              <a:rPr lang="en-IE" sz="2200" noProof="0" dirty="0">
                <a:effectLst/>
                <a:latin typeface="Calibri" panose="020F0502020204030204" pitchFamily="34" charset="0"/>
                <a:ea typeface="Calibri" panose="020F0502020204030204" pitchFamily="34" charset="0"/>
                <a:cs typeface="Calibri" panose="020F0502020204030204" pitchFamily="34" charset="0"/>
              </a:rPr>
              <a:t>arket research &amp; identify optimum </a:t>
            </a:r>
            <a:r>
              <a:rPr lang="en-IE" sz="2200" noProof="0" dirty="0">
                <a:latin typeface="Calibri" panose="020F0502020204030204" pitchFamily="34" charset="0"/>
                <a:ea typeface="Calibri" panose="020F0502020204030204" pitchFamily="34" charset="0"/>
                <a:cs typeface="Calibri" panose="020F0502020204030204" pitchFamily="34" charset="0"/>
              </a:rPr>
              <a:t>s</a:t>
            </a:r>
            <a:r>
              <a:rPr lang="en-IE" sz="2200" noProof="0" dirty="0">
                <a:effectLst/>
                <a:latin typeface="Calibri" panose="020F0502020204030204" pitchFamily="34" charset="0"/>
                <a:ea typeface="Calibri" panose="020F0502020204030204" pitchFamily="34" charset="0"/>
                <a:cs typeface="Calibri" panose="020F0502020204030204" pitchFamily="34" charset="0"/>
              </a:rPr>
              <a:t>hop </a:t>
            </a:r>
            <a:r>
              <a:rPr lang="en-IE" sz="2200" noProof="0" dirty="0">
                <a:latin typeface="Calibri" panose="020F0502020204030204" pitchFamily="34" charset="0"/>
                <a:ea typeface="Calibri" panose="020F0502020204030204" pitchFamily="34" charset="0"/>
                <a:cs typeface="Calibri" panose="020F0502020204030204" pitchFamily="34" charset="0"/>
              </a:rPr>
              <a:t>l</a:t>
            </a:r>
            <a:r>
              <a:rPr lang="en-IE" sz="2200" noProof="0" dirty="0">
                <a:effectLst/>
                <a:latin typeface="Calibri" panose="020F0502020204030204" pitchFamily="34" charset="0"/>
                <a:ea typeface="Calibri" panose="020F0502020204030204" pitchFamily="34" charset="0"/>
                <a:cs typeface="Calibri" panose="020F0502020204030204" pitchFamily="34" charset="0"/>
              </a:rPr>
              <a:t>ocation</a:t>
            </a:r>
            <a:endParaRPr lang="en-IE" sz="2200" noProof="0" dirty="0">
              <a:effectLst/>
              <a:latin typeface="Calibri" panose="020F0502020204030204" pitchFamily="34" charset="0"/>
              <a:ea typeface="Calibri" panose="020F0502020204030204" pitchFamily="34" charset="0"/>
            </a:endParaRPr>
          </a:p>
          <a:p>
            <a:r>
              <a:rPr lang="en-IE" sz="2200" noProof="0" dirty="0">
                <a:effectLst/>
                <a:latin typeface="Calibri" panose="020F0502020204030204" pitchFamily="34" charset="0"/>
                <a:ea typeface="Calibri" panose="020F0502020204030204" pitchFamily="34" charset="0"/>
                <a:cs typeface="Calibri" panose="020F0502020204030204" pitchFamily="34" charset="0"/>
              </a:rPr>
              <a:t>Identify infrastructure requirements including set up Capex, </a:t>
            </a:r>
            <a:endParaRPr lang="en-IE" sz="2200" noProof="0" dirty="0">
              <a:effectLst/>
              <a:latin typeface="Calibri" panose="020F0502020204030204" pitchFamily="34" charset="0"/>
              <a:ea typeface="Calibri" panose="020F0502020204030204" pitchFamily="34" charset="0"/>
            </a:endParaRPr>
          </a:p>
          <a:p>
            <a:r>
              <a:rPr lang="en-IE" sz="2200" noProof="0" dirty="0">
                <a:latin typeface="Calibri" panose="020F0502020204030204" pitchFamily="34" charset="0"/>
                <a:ea typeface="Calibri" panose="020F0502020204030204" pitchFamily="34" charset="0"/>
                <a:cs typeface="Calibri" panose="020F0502020204030204" pitchFamily="34" charset="0"/>
              </a:rPr>
              <a:t>Develop o</a:t>
            </a:r>
            <a:r>
              <a:rPr lang="en-IE" sz="2200" noProof="0" dirty="0">
                <a:effectLst/>
                <a:latin typeface="Calibri" panose="020F0502020204030204" pitchFamily="34" charset="0"/>
                <a:ea typeface="Calibri" panose="020F0502020204030204" pitchFamily="34" charset="0"/>
                <a:cs typeface="Calibri" panose="020F0502020204030204" pitchFamily="34" charset="0"/>
              </a:rPr>
              <a:t>perating model and financial </a:t>
            </a:r>
            <a:r>
              <a:rPr lang="en-IE" sz="2200" noProof="0" dirty="0">
                <a:latin typeface="Calibri" panose="020F0502020204030204" pitchFamily="34" charset="0"/>
                <a:ea typeface="Calibri" panose="020F0502020204030204" pitchFamily="34" charset="0"/>
                <a:cs typeface="Calibri" panose="020F0502020204030204" pitchFamily="34" charset="0"/>
              </a:rPr>
              <a:t>p</a:t>
            </a:r>
            <a:r>
              <a:rPr lang="en-IE" sz="2200" noProof="0" dirty="0">
                <a:effectLst/>
                <a:latin typeface="Calibri" panose="020F0502020204030204" pitchFamily="34" charset="0"/>
                <a:ea typeface="Calibri" panose="020F0502020204030204" pitchFamily="34" charset="0"/>
                <a:cs typeface="Calibri" panose="020F0502020204030204" pitchFamily="34" charset="0"/>
              </a:rPr>
              <a:t>rojections including revenue and ongoing operations costs etc</a:t>
            </a:r>
            <a:endParaRPr lang="en-IE" sz="2200" noProof="0" dirty="0">
              <a:effectLst/>
              <a:latin typeface="Calibri" panose="020F0502020204030204" pitchFamily="34" charset="0"/>
              <a:ea typeface="Calibri" panose="020F0502020204030204" pitchFamily="34" charset="0"/>
            </a:endParaRPr>
          </a:p>
          <a:p>
            <a:r>
              <a:rPr lang="en-IE" sz="2200" noProof="0" dirty="0">
                <a:latin typeface="Calibri" panose="020F0502020204030204" pitchFamily="34" charset="0"/>
                <a:ea typeface="Calibri" panose="020F0502020204030204" pitchFamily="34" charset="0"/>
                <a:cs typeface="Calibri" panose="020F0502020204030204" pitchFamily="34" charset="0"/>
              </a:rPr>
              <a:t>Develop m</a:t>
            </a:r>
            <a:r>
              <a:rPr lang="en-IE" sz="2200" noProof="0" dirty="0">
                <a:effectLst/>
                <a:latin typeface="Calibri" panose="020F0502020204030204" pitchFamily="34" charset="0"/>
                <a:ea typeface="Calibri" panose="020F0502020204030204" pitchFamily="34" charset="0"/>
                <a:cs typeface="Calibri" panose="020F0502020204030204" pitchFamily="34" charset="0"/>
              </a:rPr>
              <a:t>arketing plan</a:t>
            </a:r>
            <a:endParaRPr lang="en-IE" sz="2200" noProof="0" dirty="0">
              <a:effectLst/>
              <a:latin typeface="Calibri" panose="020F0502020204030204" pitchFamily="34" charset="0"/>
              <a:ea typeface="Calibri" panose="020F0502020204030204" pitchFamily="34" charset="0"/>
            </a:endParaRPr>
          </a:p>
          <a:p>
            <a:r>
              <a:rPr lang="en-IE" sz="2200" noProof="0" dirty="0">
                <a:latin typeface="Calibri" panose="020F0502020204030204" pitchFamily="34" charset="0"/>
                <a:ea typeface="Calibri" panose="020F0502020204030204" pitchFamily="34" charset="0"/>
                <a:cs typeface="Calibri" panose="020F0502020204030204" pitchFamily="34" charset="0"/>
              </a:rPr>
              <a:t>Review r</a:t>
            </a:r>
            <a:r>
              <a:rPr lang="en-IE" sz="2200" noProof="0" dirty="0">
                <a:effectLst/>
                <a:latin typeface="Calibri" panose="020F0502020204030204" pitchFamily="34" charset="0"/>
                <a:ea typeface="Calibri" panose="020F0502020204030204" pitchFamily="34" charset="0"/>
                <a:cs typeface="Calibri" panose="020F0502020204030204" pitchFamily="34" charset="0"/>
              </a:rPr>
              <a:t>egulatory compliance requirements</a:t>
            </a:r>
            <a:endParaRPr lang="en-IE" sz="2200" noProof="0" dirty="0">
              <a:effectLst/>
              <a:latin typeface="Calibri" panose="020F0502020204030204" pitchFamily="34" charset="0"/>
              <a:ea typeface="Calibri" panose="020F0502020204030204" pitchFamily="34" charset="0"/>
            </a:endParaRPr>
          </a:p>
          <a:p>
            <a:r>
              <a:rPr lang="en-IE" sz="2200" noProof="0" dirty="0">
                <a:latin typeface="Calibri" panose="020F0502020204030204" pitchFamily="34" charset="0"/>
                <a:ea typeface="Calibri" panose="020F0502020204030204" pitchFamily="34" charset="0"/>
                <a:cs typeface="Calibri" panose="020F0502020204030204" pitchFamily="34" charset="0"/>
              </a:rPr>
              <a:t>Identify o</a:t>
            </a:r>
            <a:r>
              <a:rPr lang="en-IE" sz="2200" noProof="0" dirty="0">
                <a:effectLst/>
                <a:latin typeface="Calibri" panose="020F0502020204030204" pitchFamily="34" charset="0"/>
                <a:ea typeface="Calibri" panose="020F0502020204030204" pitchFamily="34" charset="0"/>
                <a:cs typeface="Calibri" panose="020F0502020204030204" pitchFamily="34" charset="0"/>
              </a:rPr>
              <a:t>ther complementary services that could be provided by such an enterprise</a:t>
            </a:r>
            <a:endParaRPr lang="en-IE" sz="2200" noProof="0" dirty="0">
              <a:effectLst/>
              <a:latin typeface="Calibri" panose="020F0502020204030204" pitchFamily="34" charset="0"/>
              <a:ea typeface="Calibri" panose="020F0502020204030204" pitchFamily="34" charset="0"/>
            </a:endParaRPr>
          </a:p>
          <a:p>
            <a:r>
              <a:rPr lang="en-IE" sz="2200" noProof="0" dirty="0">
                <a:latin typeface="Calibri" panose="020F0502020204030204" pitchFamily="34" charset="0"/>
                <a:ea typeface="Calibri" panose="020F0502020204030204" pitchFamily="34" charset="0"/>
                <a:cs typeface="Calibri" panose="020F0502020204030204" pitchFamily="34" charset="0"/>
              </a:rPr>
              <a:t>Conduct r</a:t>
            </a:r>
            <a:r>
              <a:rPr lang="en-IE" sz="2200" noProof="0" dirty="0">
                <a:effectLst/>
                <a:latin typeface="Calibri" panose="020F0502020204030204" pitchFamily="34" charset="0"/>
                <a:ea typeface="Calibri" panose="020F0502020204030204" pitchFamily="34" charset="0"/>
                <a:cs typeface="Calibri" panose="020F0502020204030204" pitchFamily="34" charset="0"/>
              </a:rPr>
              <a:t>isk analysis </a:t>
            </a:r>
            <a:endParaRPr lang="en-IE" sz="2200" noProof="0" dirty="0">
              <a:effectLst/>
              <a:latin typeface="Calibri" panose="020F0502020204030204" pitchFamily="34" charset="0"/>
              <a:ea typeface="Calibri" panose="020F0502020204030204" pitchFamily="34" charset="0"/>
            </a:endParaRPr>
          </a:p>
          <a:p>
            <a:r>
              <a:rPr lang="en-IE" sz="2200" noProof="0" dirty="0">
                <a:latin typeface="Calibri" panose="020F0502020204030204" pitchFamily="34" charset="0"/>
                <a:ea typeface="Calibri" panose="020F0502020204030204" pitchFamily="34" charset="0"/>
                <a:cs typeface="Calibri" panose="020F0502020204030204" pitchFamily="34" charset="0"/>
              </a:rPr>
              <a:t>Produce f</a:t>
            </a:r>
            <a:r>
              <a:rPr lang="en-IE" sz="2200" noProof="0" dirty="0">
                <a:effectLst/>
                <a:latin typeface="Calibri" panose="020F0502020204030204" pitchFamily="34" charset="0"/>
                <a:ea typeface="Calibri" panose="020F0502020204030204" pitchFamily="34" charset="0"/>
                <a:cs typeface="Calibri" panose="020F0502020204030204" pitchFamily="34" charset="0"/>
              </a:rPr>
              <a:t>easibility report</a:t>
            </a:r>
            <a:endParaRPr lang="en-IE" sz="2200" noProof="0" dirty="0">
              <a:effectLst/>
              <a:latin typeface="Calibri" panose="020F0502020204030204" pitchFamily="34" charset="0"/>
              <a:ea typeface="Calibri" panose="020F0502020204030204" pitchFamily="34" charset="0"/>
            </a:endParaRPr>
          </a:p>
          <a:p>
            <a:pPr>
              <a:lnSpc>
                <a:spcPct val="130000"/>
              </a:lnSpc>
            </a:pPr>
            <a:endParaRPr lang="en-IE" sz="700" spc="150" noProof="0" dirty="0"/>
          </a:p>
        </p:txBody>
      </p:sp>
      <p:pic>
        <p:nvPicPr>
          <p:cNvPr id="5" name="Picture 4">
            <a:extLst>
              <a:ext uri="{FF2B5EF4-FFF2-40B4-BE49-F238E27FC236}">
                <a16:creationId xmlns:a16="http://schemas.microsoft.com/office/drawing/2014/main" id="{1C3F136A-5961-67FF-BEDA-1CC84AC6C24A}"/>
              </a:ext>
            </a:extLst>
          </p:cNvPr>
          <p:cNvPicPr>
            <a:picLocks noChangeAspect="1"/>
          </p:cNvPicPr>
          <p:nvPr/>
        </p:nvPicPr>
        <p:blipFill>
          <a:blip r:embed="rId2"/>
          <a:srcRect r="7329" b="2"/>
          <a:stretch/>
        </p:blipFill>
        <p:spPr>
          <a:xfrm>
            <a:off x="7293798" y="10"/>
            <a:ext cx="4898203" cy="3488426"/>
          </a:xfrm>
          <a:custGeom>
            <a:avLst/>
            <a:gdLst/>
            <a:ahLst/>
            <a:cxnLst/>
            <a:rect l="l" t="t" r="r" b="b"/>
            <a:pathLst>
              <a:path w="4898203" h="3470148">
                <a:moveTo>
                  <a:pt x="1619455" y="0"/>
                </a:moveTo>
                <a:lnTo>
                  <a:pt x="2712688" y="0"/>
                </a:lnTo>
                <a:lnTo>
                  <a:pt x="3492854" y="0"/>
                </a:lnTo>
                <a:lnTo>
                  <a:pt x="4540916" y="0"/>
                </a:lnTo>
                <a:lnTo>
                  <a:pt x="4707219" y="0"/>
                </a:lnTo>
                <a:lnTo>
                  <a:pt x="4898203" y="0"/>
                </a:lnTo>
                <a:lnTo>
                  <a:pt x="4898203" y="3470148"/>
                </a:lnTo>
                <a:lnTo>
                  <a:pt x="0" y="3470148"/>
                </a:lnTo>
                <a:lnTo>
                  <a:pt x="3126" y="3337395"/>
                </a:lnTo>
                <a:cubicBezTo>
                  <a:pt x="69921" y="1928213"/>
                  <a:pt x="634366" y="708413"/>
                  <a:pt x="1597331" y="14997"/>
                </a:cubicBezTo>
                <a:close/>
              </a:path>
            </a:pathLst>
          </a:custGeom>
        </p:spPr>
      </p:pic>
      <p:sp>
        <p:nvSpPr>
          <p:cNvPr id="6" name="Slide Number Placeholder 5">
            <a:extLst>
              <a:ext uri="{FF2B5EF4-FFF2-40B4-BE49-F238E27FC236}">
                <a16:creationId xmlns:a16="http://schemas.microsoft.com/office/drawing/2014/main" id="{1A50C781-D08F-1EDD-A66E-2B6AA9756CB6}"/>
              </a:ext>
            </a:extLst>
          </p:cNvPr>
          <p:cNvSpPr>
            <a:spLocks noGrp="1"/>
          </p:cNvSpPr>
          <p:nvPr>
            <p:ph type="sldNum" sz="quarter" idx="12"/>
          </p:nvPr>
        </p:nvSpPr>
        <p:spPr>
          <a:xfrm>
            <a:off x="10853744" y="6170490"/>
            <a:ext cx="1188720" cy="457200"/>
          </a:xfrm>
        </p:spPr>
        <p:txBody>
          <a:bodyPr vert="horz" lIns="109728" tIns="109728" rIns="109728" bIns="91440" rtlCol="0" anchor="b">
            <a:normAutofit/>
          </a:bodyPr>
          <a:lstStyle/>
          <a:p>
            <a:pPr algn="l">
              <a:spcAft>
                <a:spcPts val="600"/>
              </a:spcAft>
            </a:pPr>
            <a:fld id="{FAEF9944-A4F6-4C59-AEBD-678D6480B8EA}" type="slidenum">
              <a:rPr lang="en-IE" noProof="0" smtClean="0">
                <a:solidFill>
                  <a:srgbClr val="FFFFFF"/>
                </a:solidFill>
              </a:rPr>
              <a:pPr algn="l">
                <a:spcAft>
                  <a:spcPts val="600"/>
                </a:spcAft>
              </a:pPr>
              <a:t>2</a:t>
            </a:fld>
            <a:endParaRPr lang="en-IE" noProof="0" dirty="0">
              <a:solidFill>
                <a:srgbClr val="FFFFFF"/>
              </a:solidFill>
            </a:endParaRPr>
          </a:p>
        </p:txBody>
      </p:sp>
      <p:pic>
        <p:nvPicPr>
          <p:cNvPr id="1028" name="Picture 4" descr="Find your local community orchard with an interactive map - The English  Garden">
            <a:extLst>
              <a:ext uri="{FF2B5EF4-FFF2-40B4-BE49-F238E27FC236}">
                <a16:creationId xmlns:a16="http://schemas.microsoft.com/office/drawing/2014/main" id="{8809E804-1C71-7AF7-75CC-FC6965AD09D3}"/>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r="1863"/>
          <a:stretch/>
        </p:blipFill>
        <p:spPr bwMode="auto">
          <a:xfrm>
            <a:off x="7290230" y="3534156"/>
            <a:ext cx="4901771" cy="3323844"/>
          </a:xfrm>
          <a:custGeom>
            <a:avLst/>
            <a:gdLst/>
            <a:ahLst/>
            <a:cxnLst/>
            <a:rect l="l" t="t" r="r" b="b"/>
            <a:pathLst>
              <a:path w="4901771" h="3305556">
                <a:moveTo>
                  <a:pt x="1630" y="0"/>
                </a:moveTo>
                <a:lnTo>
                  <a:pt x="4901771" y="0"/>
                </a:lnTo>
                <a:lnTo>
                  <a:pt x="4901771" y="3305556"/>
                </a:lnTo>
                <a:lnTo>
                  <a:pt x="4710787" y="3305556"/>
                </a:lnTo>
                <a:lnTo>
                  <a:pt x="4544484" y="3305556"/>
                </a:lnTo>
                <a:lnTo>
                  <a:pt x="3496422" y="3305556"/>
                </a:lnTo>
                <a:lnTo>
                  <a:pt x="2716256" y="3305556"/>
                </a:lnTo>
                <a:lnTo>
                  <a:pt x="2502754" y="3305556"/>
                </a:lnTo>
                <a:lnTo>
                  <a:pt x="2390998" y="3228155"/>
                </a:lnTo>
                <a:cubicBezTo>
                  <a:pt x="2217180" y="3100664"/>
                  <a:pt x="2046553" y="2962953"/>
                  <a:pt x="1874350" y="2822370"/>
                </a:cubicBezTo>
                <a:cubicBezTo>
                  <a:pt x="928725" y="2050395"/>
                  <a:pt x="0" y="1416687"/>
                  <a:pt x="0" y="69212"/>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67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41B9B0D-416F-4632-8530-27002FB8B981}"/>
              </a:ext>
            </a:extLst>
          </p:cNvPr>
          <p:cNvSpPr>
            <a:spLocks noGrp="1"/>
          </p:cNvSpPr>
          <p:nvPr>
            <p:ph type="title"/>
          </p:nvPr>
        </p:nvSpPr>
        <p:spPr>
          <a:xfrm>
            <a:off x="641608" y="1389306"/>
            <a:ext cx="10278548" cy="457200"/>
          </a:xfrm>
        </p:spPr>
        <p:txBody>
          <a:bodyPr>
            <a:normAutofit fontScale="90000"/>
          </a:bodyPr>
          <a:lstStyle/>
          <a:p>
            <a:pPr algn="ctr"/>
            <a:r>
              <a:rPr lang="en-IE" noProof="0" dirty="0"/>
              <a:t>Farming Earnings Comparison</a:t>
            </a:r>
            <a:br>
              <a:rPr lang="en-IE" noProof="0" dirty="0"/>
            </a:br>
            <a:r>
              <a:rPr lang="en-IE" noProof="0" dirty="0"/>
              <a:t>Supermarket v Direct Selling</a:t>
            </a:r>
            <a:br>
              <a:rPr lang="en-IE" noProof="0" dirty="0"/>
            </a:br>
            <a:endParaRPr lang="en-IE" noProof="0" dirty="0"/>
          </a:p>
        </p:txBody>
      </p:sp>
      <p:sp>
        <p:nvSpPr>
          <p:cNvPr id="45" name="Slide Number Placeholder 31">
            <a:extLst>
              <a:ext uri="{FF2B5EF4-FFF2-40B4-BE49-F238E27FC236}">
                <a16:creationId xmlns:a16="http://schemas.microsoft.com/office/drawing/2014/main" id="{33815EDF-8F7C-4409-9266-EF1F240D99FC}"/>
              </a:ext>
            </a:extLst>
          </p:cNvPr>
          <p:cNvSpPr>
            <a:spLocks noGrp="1"/>
          </p:cNvSpPr>
          <p:nvPr>
            <p:ph type="sldNum" sz="quarter" idx="12"/>
          </p:nvPr>
        </p:nvSpPr>
        <p:spPr>
          <a:xfrm>
            <a:off x="10712410" y="6172200"/>
            <a:ext cx="775429" cy="457200"/>
          </a:xfrm>
        </p:spPr>
        <p:txBody>
          <a:bodyPr/>
          <a:lstStyle>
            <a:lvl1pPr>
              <a:defRPr>
                <a:solidFill>
                  <a:schemeClr val="tx1">
                    <a:lumMod val="75000"/>
                    <a:lumOff val="25000"/>
                  </a:schemeClr>
                </a:solidFill>
                <a:effectLst/>
              </a:defRPr>
            </a:lvl1pPr>
          </a:lstStyle>
          <a:p>
            <a:fld id="{FAEF9944-A4F6-4C59-AEBD-678D6480B8EA}" type="slidenum">
              <a:rPr lang="en-IE" noProof="0" smtClean="0"/>
              <a:pPr/>
              <a:t>20</a:t>
            </a:fld>
            <a:endParaRPr lang="en-IE" noProof="0" dirty="0"/>
          </a:p>
        </p:txBody>
      </p:sp>
      <p:graphicFrame>
        <p:nvGraphicFramePr>
          <p:cNvPr id="2" name="Table 1">
            <a:extLst>
              <a:ext uri="{FF2B5EF4-FFF2-40B4-BE49-F238E27FC236}">
                <a16:creationId xmlns:a16="http://schemas.microsoft.com/office/drawing/2014/main" id="{5F947A7F-E5E2-7413-2788-51A26B9FF02F}"/>
              </a:ext>
            </a:extLst>
          </p:cNvPr>
          <p:cNvGraphicFramePr>
            <a:graphicFrameLocks noGrp="1"/>
          </p:cNvGraphicFramePr>
          <p:nvPr>
            <p:extLst>
              <p:ext uri="{D42A27DB-BD31-4B8C-83A1-F6EECF244321}">
                <p14:modId xmlns:p14="http://schemas.microsoft.com/office/powerpoint/2010/main" val="2760245002"/>
              </p:ext>
            </p:extLst>
          </p:nvPr>
        </p:nvGraphicFramePr>
        <p:xfrm>
          <a:off x="1316335" y="1739477"/>
          <a:ext cx="9194242" cy="2693246"/>
        </p:xfrm>
        <a:graphic>
          <a:graphicData uri="http://schemas.openxmlformats.org/drawingml/2006/table">
            <a:tbl>
              <a:tblPr firstRow="1" bandRow="1">
                <a:tableStyleId>{C4B1156A-380E-4F78-BDF5-A606A8083BF9}</a:tableStyleId>
              </a:tblPr>
              <a:tblGrid>
                <a:gridCol w="1651111">
                  <a:extLst>
                    <a:ext uri="{9D8B030D-6E8A-4147-A177-3AD203B41FA5}">
                      <a16:colId xmlns:a16="http://schemas.microsoft.com/office/drawing/2014/main" val="3110443265"/>
                    </a:ext>
                  </a:extLst>
                </a:gridCol>
                <a:gridCol w="1368120">
                  <a:extLst>
                    <a:ext uri="{9D8B030D-6E8A-4147-A177-3AD203B41FA5}">
                      <a16:colId xmlns:a16="http://schemas.microsoft.com/office/drawing/2014/main" val="1410360726"/>
                    </a:ext>
                  </a:extLst>
                </a:gridCol>
                <a:gridCol w="1443980">
                  <a:extLst>
                    <a:ext uri="{9D8B030D-6E8A-4147-A177-3AD203B41FA5}">
                      <a16:colId xmlns:a16="http://schemas.microsoft.com/office/drawing/2014/main" val="882298093"/>
                    </a:ext>
                  </a:extLst>
                </a:gridCol>
                <a:gridCol w="926153">
                  <a:extLst>
                    <a:ext uri="{9D8B030D-6E8A-4147-A177-3AD203B41FA5}">
                      <a16:colId xmlns:a16="http://schemas.microsoft.com/office/drawing/2014/main" val="2229568493"/>
                    </a:ext>
                  </a:extLst>
                </a:gridCol>
                <a:gridCol w="1657707">
                  <a:extLst>
                    <a:ext uri="{9D8B030D-6E8A-4147-A177-3AD203B41FA5}">
                      <a16:colId xmlns:a16="http://schemas.microsoft.com/office/drawing/2014/main" val="739251698"/>
                    </a:ext>
                  </a:extLst>
                </a:gridCol>
                <a:gridCol w="997396">
                  <a:extLst>
                    <a:ext uri="{9D8B030D-6E8A-4147-A177-3AD203B41FA5}">
                      <a16:colId xmlns:a16="http://schemas.microsoft.com/office/drawing/2014/main" val="2893369688"/>
                    </a:ext>
                  </a:extLst>
                </a:gridCol>
                <a:gridCol w="1149775">
                  <a:extLst>
                    <a:ext uri="{9D8B030D-6E8A-4147-A177-3AD203B41FA5}">
                      <a16:colId xmlns:a16="http://schemas.microsoft.com/office/drawing/2014/main" val="2360489330"/>
                    </a:ext>
                  </a:extLst>
                </a:gridCol>
              </a:tblGrid>
              <a:tr h="1187218">
                <a:tc>
                  <a:txBody>
                    <a:bodyPr/>
                    <a:lstStyle/>
                    <a:p>
                      <a:pPr algn="ctr">
                        <a:lnSpc>
                          <a:spcPct val="115000"/>
                        </a:lnSpc>
                        <a:spcAft>
                          <a:spcPts val="800"/>
                        </a:spcAft>
                      </a:pPr>
                      <a:r>
                        <a:rPr lang="en-IE" sz="1600" kern="1200" noProof="0" dirty="0">
                          <a:effectLst/>
                        </a:rPr>
                        <a:t>Model</a:t>
                      </a:r>
                      <a:endParaRPr lang="en-IE"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algn="ctr">
                        <a:lnSpc>
                          <a:spcPct val="115000"/>
                        </a:lnSpc>
                        <a:spcAft>
                          <a:spcPts val="800"/>
                        </a:spcAft>
                      </a:pPr>
                      <a:r>
                        <a:rPr lang="en-IE" sz="1600" kern="1200" noProof="0" dirty="0">
                          <a:effectLst/>
                        </a:rPr>
                        <a:t>Sales (€) to</a:t>
                      </a:r>
                      <a:endParaRPr lang="en-IE" sz="1200" kern="100" noProof="0" dirty="0">
                        <a:effectLst/>
                      </a:endParaRPr>
                    </a:p>
                    <a:p>
                      <a:pPr algn="ctr">
                        <a:lnSpc>
                          <a:spcPct val="115000"/>
                        </a:lnSpc>
                        <a:spcAft>
                          <a:spcPts val="800"/>
                        </a:spcAft>
                      </a:pPr>
                      <a:r>
                        <a:rPr lang="en-IE" sz="1600" kern="1200" noProof="0" dirty="0">
                          <a:effectLst/>
                        </a:rPr>
                        <a:t>Consumer</a:t>
                      </a:r>
                      <a:endParaRPr lang="en-IE"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algn="ctr">
                        <a:lnSpc>
                          <a:spcPct val="115000"/>
                        </a:lnSpc>
                        <a:spcAft>
                          <a:spcPts val="800"/>
                        </a:spcAft>
                      </a:pPr>
                      <a:r>
                        <a:rPr lang="en-IE" sz="1600" kern="1200" noProof="0" dirty="0">
                          <a:effectLst/>
                        </a:rPr>
                        <a:t>Distribution Charge (€)</a:t>
                      </a:r>
                      <a:endParaRPr lang="en-IE"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algn="ctr">
                        <a:lnSpc>
                          <a:spcPct val="115000"/>
                        </a:lnSpc>
                        <a:spcAft>
                          <a:spcPts val="800"/>
                        </a:spcAft>
                      </a:pPr>
                      <a:r>
                        <a:rPr lang="en-IE" sz="1600" kern="1200" noProof="0" dirty="0">
                          <a:effectLst/>
                        </a:rPr>
                        <a:t>Time on Stall</a:t>
                      </a:r>
                      <a:endParaRPr lang="en-IE"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algn="ctr">
                        <a:lnSpc>
                          <a:spcPct val="115000"/>
                        </a:lnSpc>
                        <a:spcAft>
                          <a:spcPts val="800"/>
                        </a:spcAft>
                      </a:pPr>
                      <a:r>
                        <a:rPr lang="en-IE" sz="1600" kern="1200" noProof="0" dirty="0">
                          <a:effectLst/>
                        </a:rPr>
                        <a:t>Supermarket Margin (€)</a:t>
                      </a:r>
                      <a:endParaRPr lang="en-IE"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algn="ctr">
                        <a:lnSpc>
                          <a:spcPct val="115000"/>
                        </a:lnSpc>
                        <a:spcAft>
                          <a:spcPts val="800"/>
                        </a:spcAft>
                      </a:pPr>
                      <a:r>
                        <a:rPr lang="en-IE" sz="1600" kern="1200" noProof="0" dirty="0">
                          <a:effectLst/>
                        </a:rPr>
                        <a:t>Market Stall Rental (€)</a:t>
                      </a:r>
                      <a:endParaRPr lang="en-IE"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algn="ctr">
                        <a:lnSpc>
                          <a:spcPct val="115000"/>
                        </a:lnSpc>
                        <a:spcAft>
                          <a:spcPts val="800"/>
                        </a:spcAft>
                      </a:pPr>
                      <a:r>
                        <a:rPr lang="en-IE" sz="1600" kern="1200" noProof="0" dirty="0">
                          <a:effectLst/>
                        </a:rPr>
                        <a:t>Farmer's Earnings (€)</a:t>
                      </a:r>
                      <a:endParaRPr lang="en-IE"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a:tc>
                <a:extLst>
                  <a:ext uri="{0D108BD9-81ED-4DB2-BD59-A6C34878D82A}">
                    <a16:rowId xmlns:a16="http://schemas.microsoft.com/office/drawing/2014/main" val="1844655343"/>
                  </a:ext>
                </a:extLst>
              </a:tr>
              <a:tr h="641079">
                <a:tc>
                  <a:txBody>
                    <a:bodyPr/>
                    <a:lstStyle/>
                    <a:p>
                      <a:pPr algn="ctr">
                        <a:lnSpc>
                          <a:spcPct val="115000"/>
                        </a:lnSpc>
                        <a:spcAft>
                          <a:spcPts val="800"/>
                        </a:spcAft>
                      </a:pPr>
                      <a:r>
                        <a:rPr lang="en-IE" sz="1600" kern="1200" noProof="0" dirty="0">
                          <a:effectLst/>
                        </a:rPr>
                        <a:t>Direct to Customer</a:t>
                      </a:r>
                      <a:endParaRPr lang="en-IE"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algn="ctr">
                        <a:lnSpc>
                          <a:spcPct val="115000"/>
                        </a:lnSpc>
                        <a:spcAft>
                          <a:spcPts val="800"/>
                        </a:spcAft>
                      </a:pPr>
                      <a:r>
                        <a:rPr lang="en-IE" sz="1600" kern="1200" noProof="0" dirty="0">
                          <a:effectLst/>
                        </a:rPr>
                        <a:t>1000</a:t>
                      </a:r>
                      <a:endParaRPr lang="en-IE"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algn="ctr">
                        <a:lnSpc>
                          <a:spcPct val="115000"/>
                        </a:lnSpc>
                        <a:spcAft>
                          <a:spcPts val="800"/>
                        </a:spcAft>
                      </a:pPr>
                      <a:r>
                        <a:rPr lang="en-IE" sz="1600" kern="1200" noProof="0" dirty="0">
                          <a:effectLst/>
                        </a:rPr>
                        <a:t>100.0</a:t>
                      </a:r>
                      <a:endParaRPr lang="en-IE"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algn="ctr">
                        <a:lnSpc>
                          <a:spcPct val="115000"/>
                        </a:lnSpc>
                        <a:spcAft>
                          <a:spcPts val="800"/>
                        </a:spcAft>
                      </a:pPr>
                      <a:r>
                        <a:rPr lang="en-IE" sz="1600" kern="1200" noProof="0" dirty="0">
                          <a:effectLst/>
                        </a:rPr>
                        <a:t> 4 Hrs</a:t>
                      </a:r>
                      <a:endParaRPr lang="en-IE" sz="1200" kern="100" noProof="0" dirty="0">
                        <a:effectLst/>
                      </a:endParaRPr>
                    </a:p>
                    <a:p>
                      <a:pPr algn="ctr">
                        <a:lnSpc>
                          <a:spcPct val="115000"/>
                        </a:lnSpc>
                        <a:spcAft>
                          <a:spcPts val="800"/>
                        </a:spcAft>
                      </a:pPr>
                      <a:r>
                        <a:rPr lang="en-IE" sz="1600" kern="1200" noProof="0" dirty="0">
                          <a:effectLst/>
                        </a:rPr>
                        <a:t> €64</a:t>
                      </a:r>
                      <a:endParaRPr lang="en-IE"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algn="ctr">
                        <a:lnSpc>
                          <a:spcPct val="115000"/>
                        </a:lnSpc>
                        <a:spcAft>
                          <a:spcPts val="800"/>
                        </a:spcAft>
                      </a:pPr>
                      <a:r>
                        <a:rPr lang="en-IE" sz="1600" kern="1200" noProof="0" dirty="0">
                          <a:effectLst/>
                        </a:rPr>
                        <a:t>N/A</a:t>
                      </a:r>
                      <a:endParaRPr lang="en-IE"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algn="ctr">
                        <a:lnSpc>
                          <a:spcPct val="115000"/>
                        </a:lnSpc>
                        <a:spcAft>
                          <a:spcPts val="800"/>
                        </a:spcAft>
                      </a:pPr>
                      <a:r>
                        <a:rPr lang="en-IE" sz="1600" kern="1200" noProof="0" dirty="0">
                          <a:effectLst/>
                        </a:rPr>
                        <a:t>30</a:t>
                      </a:r>
                      <a:endParaRPr lang="en-IE"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algn="ctr">
                        <a:lnSpc>
                          <a:spcPct val="115000"/>
                        </a:lnSpc>
                        <a:spcAft>
                          <a:spcPts val="800"/>
                        </a:spcAft>
                      </a:pPr>
                      <a:r>
                        <a:rPr lang="en-IE" sz="1600" kern="1200" noProof="0" dirty="0">
                          <a:effectLst/>
                        </a:rPr>
                        <a:t>806.0</a:t>
                      </a:r>
                      <a:endParaRPr lang="en-IE"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a:tc>
                <a:extLst>
                  <a:ext uri="{0D108BD9-81ED-4DB2-BD59-A6C34878D82A}">
                    <a16:rowId xmlns:a16="http://schemas.microsoft.com/office/drawing/2014/main" val="3985771946"/>
                  </a:ext>
                </a:extLst>
              </a:tr>
              <a:tr h="835998">
                <a:tc>
                  <a:txBody>
                    <a:bodyPr/>
                    <a:lstStyle/>
                    <a:p>
                      <a:pPr algn="ctr">
                        <a:lnSpc>
                          <a:spcPct val="115000"/>
                        </a:lnSpc>
                        <a:spcAft>
                          <a:spcPts val="800"/>
                        </a:spcAft>
                      </a:pPr>
                      <a:r>
                        <a:rPr lang="en-IE" sz="1600" kern="1200" noProof="0" dirty="0">
                          <a:effectLst/>
                        </a:rPr>
                        <a:t>Via Supermarket</a:t>
                      </a:r>
                      <a:endParaRPr lang="en-IE"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algn="ctr">
                        <a:lnSpc>
                          <a:spcPct val="115000"/>
                        </a:lnSpc>
                        <a:spcAft>
                          <a:spcPts val="800"/>
                        </a:spcAft>
                      </a:pPr>
                      <a:r>
                        <a:rPr lang="en-IE" sz="1600" kern="1200" noProof="0" dirty="0">
                          <a:effectLst/>
                        </a:rPr>
                        <a:t>1000</a:t>
                      </a:r>
                      <a:endParaRPr lang="en-IE"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algn="ctr">
                        <a:lnSpc>
                          <a:spcPct val="115000"/>
                        </a:lnSpc>
                        <a:spcAft>
                          <a:spcPts val="800"/>
                        </a:spcAft>
                      </a:pPr>
                      <a:r>
                        <a:rPr lang="en-IE" sz="1600" kern="1200" noProof="0" dirty="0">
                          <a:effectLst/>
                        </a:rPr>
                        <a:t>100.0</a:t>
                      </a:r>
                      <a:endParaRPr lang="en-IE"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algn="ctr">
                        <a:lnSpc>
                          <a:spcPct val="115000"/>
                        </a:lnSpc>
                        <a:spcAft>
                          <a:spcPts val="800"/>
                        </a:spcAft>
                      </a:pPr>
                      <a:r>
                        <a:rPr lang="en-IE" sz="1600" kern="1200" noProof="0" dirty="0">
                          <a:effectLst/>
                        </a:rPr>
                        <a:t> N/A</a:t>
                      </a:r>
                      <a:endParaRPr lang="en-IE"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algn="ctr">
                        <a:lnSpc>
                          <a:spcPct val="115000"/>
                        </a:lnSpc>
                        <a:spcAft>
                          <a:spcPts val="800"/>
                        </a:spcAft>
                      </a:pPr>
                      <a:r>
                        <a:rPr lang="en-IE" sz="1600" kern="1200" noProof="0" dirty="0">
                          <a:effectLst/>
                        </a:rPr>
                        <a:t>300.0</a:t>
                      </a:r>
                      <a:endParaRPr lang="en-IE"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algn="ctr">
                        <a:lnSpc>
                          <a:spcPct val="115000"/>
                        </a:lnSpc>
                        <a:spcAft>
                          <a:spcPts val="800"/>
                        </a:spcAft>
                      </a:pPr>
                      <a:r>
                        <a:rPr lang="en-IE" sz="1600" kern="1200" noProof="0" dirty="0">
                          <a:effectLst/>
                        </a:rPr>
                        <a:t>N/A</a:t>
                      </a:r>
                      <a:endParaRPr lang="en-IE"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algn="ctr">
                        <a:lnSpc>
                          <a:spcPct val="115000"/>
                        </a:lnSpc>
                        <a:spcAft>
                          <a:spcPts val="800"/>
                        </a:spcAft>
                      </a:pPr>
                      <a:r>
                        <a:rPr lang="en-IE" sz="1600" kern="1200" noProof="0" dirty="0">
                          <a:effectLst/>
                        </a:rPr>
                        <a:t>600.0</a:t>
                      </a:r>
                      <a:endParaRPr lang="en-IE"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a:tc>
                <a:extLst>
                  <a:ext uri="{0D108BD9-81ED-4DB2-BD59-A6C34878D82A}">
                    <a16:rowId xmlns:a16="http://schemas.microsoft.com/office/drawing/2014/main" val="425824011"/>
                  </a:ext>
                </a:extLst>
              </a:tr>
            </a:tbl>
          </a:graphicData>
        </a:graphic>
      </p:graphicFrame>
      <p:sp>
        <p:nvSpPr>
          <p:cNvPr id="3" name="TextBox 2">
            <a:extLst>
              <a:ext uri="{FF2B5EF4-FFF2-40B4-BE49-F238E27FC236}">
                <a16:creationId xmlns:a16="http://schemas.microsoft.com/office/drawing/2014/main" id="{05443F70-3EFC-822A-E5DA-7ACEC1770D02}"/>
              </a:ext>
            </a:extLst>
          </p:cNvPr>
          <p:cNvSpPr txBox="1"/>
          <p:nvPr/>
        </p:nvSpPr>
        <p:spPr>
          <a:xfrm>
            <a:off x="1316335" y="4675865"/>
            <a:ext cx="9194242" cy="1508105"/>
          </a:xfrm>
          <a:prstGeom prst="rect">
            <a:avLst/>
          </a:prstGeom>
          <a:noFill/>
        </p:spPr>
        <p:txBody>
          <a:bodyPr wrap="square" rtlCol="0">
            <a:spAutoFit/>
          </a:bodyPr>
          <a:lstStyle/>
          <a:p>
            <a:r>
              <a:rPr lang="en-IE" sz="2000" b="1" noProof="0" dirty="0"/>
              <a:t>Conclusions</a:t>
            </a:r>
            <a:endParaRPr lang="en-IE" sz="1200" b="1" noProof="0" dirty="0"/>
          </a:p>
          <a:p>
            <a:pPr marL="285750" indent="-285750">
              <a:buFont typeface="Arial" panose="020B0604020202020204" pitchFamily="34" charset="0"/>
              <a:buChar char="•"/>
            </a:pPr>
            <a:r>
              <a:rPr lang="en-IE" sz="1200" noProof="0" dirty="0"/>
              <a:t>While the model suggests the farmer earns more by selling directly at a market to consumer there are other considerations</a:t>
            </a:r>
          </a:p>
          <a:p>
            <a:pPr marL="285750" indent="-285750">
              <a:buFont typeface="Arial" panose="020B0604020202020204" pitchFamily="34" charset="0"/>
              <a:buChar char="•"/>
            </a:pPr>
            <a:r>
              <a:rPr lang="en-IE" sz="1200" noProof="0" dirty="0"/>
              <a:t>There is a higher cost of gaining customer loyalty when direct selling, and a large workload the famer has to undertake both in terms of marketing and supply chain</a:t>
            </a:r>
          </a:p>
          <a:p>
            <a:pPr marL="285750" indent="-285750">
              <a:buFont typeface="Arial" panose="020B0604020202020204" pitchFamily="34" charset="0"/>
              <a:buChar char="•"/>
            </a:pPr>
            <a:r>
              <a:rPr lang="en-IE" sz="1200" noProof="0" dirty="0"/>
              <a:t>Potential higher price per Kg paid by the consumer via direct selling could potentially enhance this model</a:t>
            </a:r>
          </a:p>
          <a:p>
            <a:pPr marL="285750" indent="-285750">
              <a:buFont typeface="Arial" panose="020B0604020202020204" pitchFamily="34" charset="0"/>
              <a:buChar char="•"/>
            </a:pPr>
            <a:r>
              <a:rPr lang="en-IE" sz="1200" noProof="0" dirty="0"/>
              <a:t>It could be challenging to the famer to achieve sales of €1000 in one day at a market</a:t>
            </a:r>
          </a:p>
        </p:txBody>
      </p:sp>
    </p:spTree>
    <p:extLst>
      <p:ext uri="{BB962C8B-B14F-4D97-AF65-F5344CB8AC3E}">
        <p14:creationId xmlns:p14="http://schemas.microsoft.com/office/powerpoint/2010/main" val="1933658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Picture Placeholder 8" descr="Lamb standing between two sheep close together in field">
            <a:extLst>
              <a:ext uri="{FF2B5EF4-FFF2-40B4-BE49-F238E27FC236}">
                <a16:creationId xmlns:a16="http://schemas.microsoft.com/office/drawing/2014/main" id="{9D65E70B-E8A9-48A3-919D-4859EBE8776D}"/>
              </a:ext>
            </a:extLst>
          </p:cNvPr>
          <p:cNvPicPr>
            <a:picLocks noGrp="1" noChangeAspect="1"/>
          </p:cNvPicPr>
          <p:nvPr>
            <p:ph type="pic" sz="quarter" idx="14"/>
          </p:nvPr>
        </p:nvPicPr>
        <p:blipFill>
          <a:blip r:embed="rId2"/>
          <a:srcRect/>
          <a:stretch/>
        </p:blipFill>
        <p:spPr>
          <a:xfrm>
            <a:off x="1182417" y="0"/>
            <a:ext cx="10988042" cy="6858000"/>
          </a:xfrm>
        </p:spPr>
      </p:pic>
      <p:sp>
        <p:nvSpPr>
          <p:cNvPr id="63" name="Title 62">
            <a:extLst>
              <a:ext uri="{FF2B5EF4-FFF2-40B4-BE49-F238E27FC236}">
                <a16:creationId xmlns:a16="http://schemas.microsoft.com/office/drawing/2014/main" id="{9F278136-1732-4E41-8B33-CE377A68B022}"/>
              </a:ext>
            </a:extLst>
          </p:cNvPr>
          <p:cNvSpPr>
            <a:spLocks noGrp="1"/>
          </p:cNvSpPr>
          <p:nvPr>
            <p:ph type="title"/>
          </p:nvPr>
        </p:nvSpPr>
        <p:spPr>
          <a:xfrm>
            <a:off x="1339435" y="157269"/>
            <a:ext cx="4396347" cy="7507373"/>
          </a:xfrm>
        </p:spPr>
        <p:txBody>
          <a:bodyPr/>
          <a:lstStyle/>
          <a:p>
            <a:pPr algn="ctr"/>
            <a:br>
              <a:rPr lang="en-IE" noProof="0" dirty="0"/>
            </a:br>
            <a:br>
              <a:rPr lang="en-IE" noProof="0" dirty="0"/>
            </a:br>
            <a:br>
              <a:rPr lang="en-IE" noProof="0" dirty="0"/>
            </a:br>
            <a:br>
              <a:rPr lang="en-IE" noProof="0" dirty="0"/>
            </a:br>
            <a:br>
              <a:rPr lang="en-IE" noProof="0" dirty="0"/>
            </a:br>
            <a:br>
              <a:rPr lang="en-IE" noProof="0" dirty="0"/>
            </a:br>
            <a:br>
              <a:rPr lang="en-IE" noProof="0" dirty="0"/>
            </a:br>
            <a:br>
              <a:rPr lang="en-IE" noProof="0" dirty="0"/>
            </a:br>
            <a:br>
              <a:rPr lang="en-IE" noProof="0" dirty="0"/>
            </a:br>
            <a:r>
              <a:rPr lang="en-IE" noProof="0" dirty="0"/>
              <a:t>Lamb Trial</a:t>
            </a:r>
            <a:br>
              <a:rPr lang="en-IE" noProof="0" dirty="0"/>
            </a:br>
            <a:r>
              <a:rPr lang="en-IE" noProof="0" dirty="0"/>
              <a:t>September – October 2024</a:t>
            </a:r>
            <a:br>
              <a:rPr lang="en-IE" noProof="0" dirty="0"/>
            </a:br>
            <a:br>
              <a:rPr lang="en-IE" noProof="0" dirty="0"/>
            </a:br>
            <a:br>
              <a:rPr lang="en-IE" noProof="0" dirty="0"/>
            </a:br>
            <a:br>
              <a:rPr lang="en-IE" noProof="0" dirty="0"/>
            </a:br>
            <a:r>
              <a:rPr lang="en-IE" noProof="0" dirty="0"/>
              <a:t>Marketed locally through social media channels</a:t>
            </a:r>
            <a:br>
              <a:rPr lang="en-IE" noProof="0" dirty="0"/>
            </a:br>
            <a:br>
              <a:rPr lang="en-IE" noProof="0" dirty="0"/>
            </a:br>
            <a:r>
              <a:rPr lang="en-IE" b="0" noProof="0" dirty="0"/>
              <a:t>    </a:t>
            </a:r>
            <a:br>
              <a:rPr lang="en-IE" noProof="0" dirty="0"/>
            </a:br>
            <a:br>
              <a:rPr lang="en-IE" noProof="0" dirty="0"/>
            </a:br>
            <a:endParaRPr lang="en-IE" noProof="0" dirty="0"/>
          </a:p>
        </p:txBody>
      </p:sp>
      <p:sp>
        <p:nvSpPr>
          <p:cNvPr id="86" name="Freeform: Shape 85">
            <a:extLst>
              <a:ext uri="{FF2B5EF4-FFF2-40B4-BE49-F238E27FC236}">
                <a16:creationId xmlns:a16="http://schemas.microsoft.com/office/drawing/2014/main" id="{3BDE575A-F63B-4C74-9797-1CA462CFEA06}"/>
              </a:ext>
              <a:ext uri="{C183D7F6-B498-43B3-948B-1728B52AA6E4}">
                <adec:decorative xmlns:adec="http://schemas.microsoft.com/office/drawing/2017/decorative" val="1"/>
              </a:ext>
            </a:extLst>
          </p:cNvPr>
          <p:cNvSpPr/>
          <p:nvPr/>
        </p:nvSpPr>
        <p:spPr>
          <a:xfrm>
            <a:off x="1182417" y="600449"/>
            <a:ext cx="5263515" cy="6100282"/>
          </a:xfrm>
          <a:custGeom>
            <a:avLst/>
            <a:gdLst>
              <a:gd name="connsiteX0" fmla="*/ 2885375 w 5448246"/>
              <a:gd name="connsiteY0" fmla="*/ 1442 h 5156012"/>
              <a:gd name="connsiteX1" fmla="*/ 4141251 w 5448246"/>
              <a:gd name="connsiteY1" fmla="*/ 376120 h 5156012"/>
              <a:gd name="connsiteX2" fmla="*/ 5315487 w 5448246"/>
              <a:gd name="connsiteY2" fmla="*/ 1482940 h 5156012"/>
              <a:gd name="connsiteX3" fmla="*/ 5448246 w 5448246"/>
              <a:gd name="connsiteY3" fmla="*/ 1697243 h 5156012"/>
              <a:gd name="connsiteX4" fmla="*/ 5448246 w 5448246"/>
              <a:gd name="connsiteY4" fmla="*/ 5009611 h 5156012"/>
              <a:gd name="connsiteX5" fmla="*/ 5416607 w 5448246"/>
              <a:gd name="connsiteY5" fmla="*/ 5046802 h 5156012"/>
              <a:gd name="connsiteX6" fmla="*/ 5344828 w 5448246"/>
              <a:gd name="connsiteY6" fmla="*/ 5119639 h 5156012"/>
              <a:gd name="connsiteX7" fmla="*/ 5300719 w 5448246"/>
              <a:gd name="connsiteY7" fmla="*/ 5156012 h 5156012"/>
              <a:gd name="connsiteX8" fmla="*/ 1002287 w 5448246"/>
              <a:gd name="connsiteY8" fmla="*/ 5156012 h 5156012"/>
              <a:gd name="connsiteX9" fmla="*/ 896888 w 5448246"/>
              <a:gd name="connsiteY9" fmla="*/ 5008616 h 5156012"/>
              <a:gd name="connsiteX10" fmla="*/ 472429 w 5448246"/>
              <a:gd name="connsiteY10" fmla="*/ 4131367 h 5156012"/>
              <a:gd name="connsiteX11" fmla="*/ 233526 w 5448246"/>
              <a:gd name="connsiteY11" fmla="*/ 1673489 h 5156012"/>
              <a:gd name="connsiteX12" fmla="*/ 2885375 w 5448246"/>
              <a:gd name="connsiteY12" fmla="*/ 1442 h 515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8246" h="5156012">
                <a:moveTo>
                  <a:pt x="2885375" y="1442"/>
                </a:moveTo>
                <a:cubicBezTo>
                  <a:pt x="3298901" y="15631"/>
                  <a:pt x="3723535" y="134952"/>
                  <a:pt x="4141251" y="376120"/>
                </a:cubicBezTo>
                <a:cubicBezTo>
                  <a:pt x="4608110" y="645661"/>
                  <a:pt x="5009784" y="1032928"/>
                  <a:pt x="5315487" y="1482940"/>
                </a:cubicBezTo>
                <a:lnTo>
                  <a:pt x="5448246" y="1697243"/>
                </a:lnTo>
                <a:lnTo>
                  <a:pt x="5448246" y="5009611"/>
                </a:lnTo>
                <a:lnTo>
                  <a:pt x="5416607" y="5046802"/>
                </a:lnTo>
                <a:cubicBezTo>
                  <a:pt x="5393215" y="5072317"/>
                  <a:pt x="5369282" y="5096549"/>
                  <a:pt x="5344828" y="5119639"/>
                </a:cubicBezTo>
                <a:lnTo>
                  <a:pt x="5300719" y="5156012"/>
                </a:lnTo>
                <a:lnTo>
                  <a:pt x="1002287" y="5156012"/>
                </a:lnTo>
                <a:lnTo>
                  <a:pt x="896888" y="5008616"/>
                </a:lnTo>
                <a:cubicBezTo>
                  <a:pt x="724221" y="4740911"/>
                  <a:pt x="598320" y="4440975"/>
                  <a:pt x="472429" y="4131367"/>
                </a:cubicBezTo>
                <a:cubicBezTo>
                  <a:pt x="126764" y="3281294"/>
                  <a:pt x="-258192" y="2525170"/>
                  <a:pt x="233526" y="1673489"/>
                </a:cubicBezTo>
                <a:cubicBezTo>
                  <a:pt x="844344" y="615522"/>
                  <a:pt x="1828586" y="-34819"/>
                  <a:pt x="2885375" y="14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1050085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FB321-A9BF-467D-90CC-B7D41C7D46F9}"/>
              </a:ext>
            </a:extLst>
          </p:cNvPr>
          <p:cNvSpPr>
            <a:spLocks noGrp="1"/>
          </p:cNvSpPr>
          <p:nvPr>
            <p:ph type="title"/>
          </p:nvPr>
        </p:nvSpPr>
        <p:spPr>
          <a:xfrm>
            <a:off x="6301381" y="0"/>
            <a:ext cx="4917906" cy="1237409"/>
          </a:xfrm>
        </p:spPr>
        <p:txBody>
          <a:bodyPr anchor="b">
            <a:normAutofit fontScale="90000"/>
          </a:bodyPr>
          <a:lstStyle/>
          <a:p>
            <a:r>
              <a:rPr lang="en-IE" noProof="0" dirty="0"/>
              <a:t>High level feedback from lamb trial</a:t>
            </a:r>
          </a:p>
        </p:txBody>
      </p:sp>
      <p:pic>
        <p:nvPicPr>
          <p:cNvPr id="12" name="Picture Placeholder 11" descr="A picture containing person, plant, green, vegetable">
            <a:extLst>
              <a:ext uri="{FF2B5EF4-FFF2-40B4-BE49-F238E27FC236}">
                <a16:creationId xmlns:a16="http://schemas.microsoft.com/office/drawing/2014/main" id="{DEF738F3-3ED1-4807-B7DF-B6B70629C4E5}"/>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182" r="182"/>
          <a:stretch/>
        </p:blipFill>
        <p:spPr/>
      </p:pic>
      <p:pic>
        <p:nvPicPr>
          <p:cNvPr id="18" name="Picture Placeholder 17" descr="Top view of seasoned tomahawk steaks">
            <a:extLst>
              <a:ext uri="{FF2B5EF4-FFF2-40B4-BE49-F238E27FC236}">
                <a16:creationId xmlns:a16="http://schemas.microsoft.com/office/drawing/2014/main" id="{59596EF7-C31A-47EF-8885-44BE94DB196E}"/>
              </a:ext>
            </a:extLst>
          </p:cNvPr>
          <p:cNvPicPr>
            <a:picLocks noGrp="1" noChangeAspect="1"/>
          </p:cNvPicPr>
          <p:nvPr>
            <p:ph type="pic" sz="quarter" idx="15"/>
          </p:nvPr>
        </p:nvPicPr>
        <p:blipFill>
          <a:blip r:embed="rId4"/>
          <a:srcRect l="9994" r="9994"/>
          <a:stretch/>
        </p:blipFill>
        <p:spPr/>
      </p:pic>
      <p:pic>
        <p:nvPicPr>
          <p:cNvPr id="25" name="Picture Placeholder 24" descr="Lambs on a hill">
            <a:extLst>
              <a:ext uri="{FF2B5EF4-FFF2-40B4-BE49-F238E27FC236}">
                <a16:creationId xmlns:a16="http://schemas.microsoft.com/office/drawing/2014/main" id="{26B4E439-15BE-4848-B2FE-CFA129F1B159}"/>
              </a:ext>
            </a:extLst>
          </p:cNvPr>
          <p:cNvPicPr>
            <a:picLocks noGrp="1" noChangeAspect="1"/>
          </p:cNvPicPr>
          <p:nvPr>
            <p:ph type="pic" sz="quarter" idx="14"/>
          </p:nvPr>
        </p:nvPicPr>
        <p:blipFill>
          <a:blip r:embed="rId5"/>
          <a:srcRect l="9722" r="9722"/>
          <a:stretch/>
        </p:blipFill>
        <p:spPr/>
      </p:pic>
      <p:sp>
        <p:nvSpPr>
          <p:cNvPr id="3" name="Content Placeholder 2">
            <a:extLst>
              <a:ext uri="{FF2B5EF4-FFF2-40B4-BE49-F238E27FC236}">
                <a16:creationId xmlns:a16="http://schemas.microsoft.com/office/drawing/2014/main" id="{69CF77C5-9F6B-451C-B03D-A5E55E0DAC90}"/>
              </a:ext>
            </a:extLst>
          </p:cNvPr>
          <p:cNvSpPr>
            <a:spLocks noGrp="1"/>
          </p:cNvSpPr>
          <p:nvPr>
            <p:ph idx="1"/>
          </p:nvPr>
        </p:nvSpPr>
        <p:spPr>
          <a:xfrm>
            <a:off x="5890620" y="1349675"/>
            <a:ext cx="6094902" cy="5089225"/>
          </a:xfrm>
        </p:spPr>
        <p:txBody>
          <a:bodyPr>
            <a:normAutofit fontScale="62500" lnSpcReduction="20000"/>
          </a:bodyPr>
          <a:lstStyle/>
          <a:p>
            <a:pPr marL="285750" indent="-285750">
              <a:buFontTx/>
              <a:buChar char="-"/>
            </a:pPr>
            <a:r>
              <a:rPr lang="en-IE" noProof="0" dirty="0"/>
              <a:t>Confirmed market for local lamb and great feedback on quality/taste</a:t>
            </a:r>
          </a:p>
          <a:p>
            <a:pPr marL="285750" indent="-285750">
              <a:buFontTx/>
              <a:buChar char="-"/>
            </a:pPr>
            <a:r>
              <a:rPr lang="en-IE" noProof="0" dirty="0"/>
              <a:t>Supply chain risk/liability a concern</a:t>
            </a:r>
          </a:p>
          <a:p>
            <a:pPr marL="285750" indent="-285750">
              <a:buFontTx/>
              <a:buChar char="-"/>
            </a:pPr>
            <a:r>
              <a:rPr lang="en-IE" noProof="0" dirty="0"/>
              <a:t>Weight of responsibility &amp; profile as sole supplier of lamb</a:t>
            </a:r>
          </a:p>
          <a:p>
            <a:pPr marL="285750" indent="-285750">
              <a:buFontTx/>
              <a:buChar char="-"/>
            </a:pPr>
            <a:r>
              <a:rPr lang="en-IE" noProof="0" dirty="0"/>
              <a:t>Transport to/from abattoir expensive</a:t>
            </a:r>
          </a:p>
          <a:p>
            <a:pPr marL="285750" indent="-285750">
              <a:buFontTx/>
              <a:buChar char="-"/>
            </a:pPr>
            <a:r>
              <a:rPr lang="en-IE" noProof="0" dirty="0"/>
              <a:t>Quality controller required to select animals</a:t>
            </a:r>
          </a:p>
          <a:p>
            <a:pPr marL="285750" indent="-285750">
              <a:buFontTx/>
              <a:buChar char="-"/>
            </a:pPr>
            <a:r>
              <a:rPr lang="en-IE" noProof="0" dirty="0"/>
              <a:t>22kg+ carcass weight is the optimum dead weight for retail</a:t>
            </a:r>
          </a:p>
          <a:p>
            <a:pPr marL="285750" indent="-285750">
              <a:buFontTx/>
              <a:buChar char="-"/>
            </a:pPr>
            <a:r>
              <a:rPr lang="en-IE" noProof="0" dirty="0"/>
              <a:t>Fixed price for lamb killing out at different weights an issue (1</a:t>
            </a:r>
            <a:r>
              <a:rPr lang="en-IE" baseline="30000" noProof="0" dirty="0"/>
              <a:t>st</a:t>
            </a:r>
            <a:r>
              <a:rPr lang="en-IE" noProof="0" dirty="0"/>
              <a:t> lot </a:t>
            </a:r>
            <a:r>
              <a:rPr lang="en-IE" noProof="0" dirty="0" err="1"/>
              <a:t>avg</a:t>
            </a:r>
            <a:r>
              <a:rPr lang="en-IE" noProof="0" dirty="0"/>
              <a:t> 22kg, 2</a:t>
            </a:r>
            <a:r>
              <a:rPr lang="en-IE" baseline="30000" noProof="0" dirty="0"/>
              <a:t>nd</a:t>
            </a:r>
            <a:r>
              <a:rPr lang="en-IE" noProof="0" dirty="0"/>
              <a:t> lot 19.5kg)</a:t>
            </a:r>
          </a:p>
          <a:p>
            <a:pPr marL="285750" indent="-285750">
              <a:buFontTx/>
              <a:buChar char="-"/>
            </a:pPr>
            <a:r>
              <a:rPr lang="en-IE" noProof="0" dirty="0"/>
              <a:t>Potential premium beyond 22kg for farmer v what they get at the factory</a:t>
            </a:r>
          </a:p>
          <a:p>
            <a:pPr marL="285750" indent="-285750">
              <a:buFontTx/>
              <a:buChar char="-"/>
            </a:pPr>
            <a:r>
              <a:rPr lang="en-IE" noProof="0" dirty="0"/>
              <a:t>Customer may pay 5-10+% premium for local lamb</a:t>
            </a:r>
          </a:p>
          <a:p>
            <a:pPr marL="285750" indent="-285750">
              <a:buFontTx/>
              <a:buChar char="-"/>
            </a:pPr>
            <a:r>
              <a:rPr lang="en-IE" noProof="0" dirty="0"/>
              <a:t>Ordering/processing/slaughter/transport coordination process was clunky </a:t>
            </a:r>
          </a:p>
          <a:p>
            <a:pPr marL="285750" indent="-285750">
              <a:buFontTx/>
              <a:buChar char="-"/>
            </a:pPr>
            <a:r>
              <a:rPr lang="en-IE" noProof="0" dirty="0"/>
              <a:t>Supply and seasonality a concern</a:t>
            </a:r>
          </a:p>
          <a:p>
            <a:pPr marL="285750" indent="-285750">
              <a:buFontTx/>
              <a:buChar char="-"/>
            </a:pPr>
            <a:r>
              <a:rPr lang="en-IE" noProof="0" dirty="0"/>
              <a:t>Offal an opportunity to maximise retail return</a:t>
            </a:r>
          </a:p>
          <a:p>
            <a:pPr marL="285750" indent="-285750">
              <a:buFontTx/>
              <a:buChar char="-"/>
            </a:pPr>
            <a:r>
              <a:rPr lang="en-IE" noProof="0" dirty="0"/>
              <a:t>Different breeds present differently in shop : Scotch v Texel Cross</a:t>
            </a:r>
          </a:p>
          <a:p>
            <a:pPr marL="285750" indent="-285750">
              <a:buFontTx/>
              <a:buChar char="-"/>
            </a:pPr>
            <a:r>
              <a:rPr lang="en-IE" noProof="0" dirty="0"/>
              <a:t>Limited supply due to bi-monthly kill at Abattoir</a:t>
            </a:r>
          </a:p>
          <a:p>
            <a:pPr marL="285750" indent="-285750">
              <a:buFontTx/>
              <a:buChar char="-"/>
            </a:pPr>
            <a:r>
              <a:rPr lang="en-IE" noProof="0" dirty="0"/>
              <a:t>Economies of scale required to make local lamb financially viable</a:t>
            </a:r>
          </a:p>
          <a:p>
            <a:pPr marL="285750" indent="-285750">
              <a:buFontTx/>
              <a:buChar char="-"/>
            </a:pPr>
            <a:endParaRPr lang="en-IE" noProof="0" dirty="0"/>
          </a:p>
          <a:p>
            <a:endParaRPr lang="en-IE" noProof="0" dirty="0"/>
          </a:p>
        </p:txBody>
      </p:sp>
      <p:sp>
        <p:nvSpPr>
          <p:cNvPr id="29" name="Slide Number Placeholder 28">
            <a:extLst>
              <a:ext uri="{FF2B5EF4-FFF2-40B4-BE49-F238E27FC236}">
                <a16:creationId xmlns:a16="http://schemas.microsoft.com/office/drawing/2014/main" id="{EB7FA994-B153-45E4-B5FD-FF6CABD2DBFF}"/>
              </a:ext>
            </a:extLst>
          </p:cNvPr>
          <p:cNvSpPr>
            <a:spLocks noGrp="1"/>
          </p:cNvSpPr>
          <p:nvPr>
            <p:ph type="sldNum" sz="quarter" idx="12"/>
          </p:nvPr>
        </p:nvSpPr>
        <p:spPr/>
        <p:txBody>
          <a:bodyPr/>
          <a:lstStyle/>
          <a:p>
            <a:fld id="{FAEF9944-A4F6-4C59-AEBD-678D6480B8EA}" type="slidenum">
              <a:rPr lang="en-IE" noProof="0" smtClean="0"/>
              <a:pPr/>
              <a:t>22</a:t>
            </a:fld>
            <a:endParaRPr lang="en-IE" noProof="0" dirty="0"/>
          </a:p>
        </p:txBody>
      </p:sp>
    </p:spTree>
    <p:extLst>
      <p:ext uri="{BB962C8B-B14F-4D97-AF65-F5344CB8AC3E}">
        <p14:creationId xmlns:p14="http://schemas.microsoft.com/office/powerpoint/2010/main" val="3777878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ther sheep and lambs on grass">
            <a:extLst>
              <a:ext uri="{FF2B5EF4-FFF2-40B4-BE49-F238E27FC236}">
                <a16:creationId xmlns:a16="http://schemas.microsoft.com/office/drawing/2014/main" id="{2FBC103B-DCC9-5EC8-DF4B-EFDC75A4CFA6}"/>
              </a:ext>
            </a:extLst>
          </p:cNvPr>
          <p:cNvPicPr>
            <a:picLocks noChangeAspect="1"/>
          </p:cNvPicPr>
          <p:nvPr/>
        </p:nvPicPr>
        <p:blipFill>
          <a:blip r:embed="rId3"/>
          <a:srcRect l="9909" r="15318" b="1"/>
          <a:stretch/>
        </p:blipFill>
        <p:spPr>
          <a:xfrm>
            <a:off x="4487333" y="10"/>
            <a:ext cx="7704667" cy="6877868"/>
          </a:xfrm>
          <a:custGeom>
            <a:avLst/>
            <a:gdLst/>
            <a:ahLst/>
            <a:cxnLst/>
            <a:rect l="l" t="t" r="r" b="b"/>
            <a:pathLst>
              <a:path w="7704667" h="6877878">
                <a:moveTo>
                  <a:pt x="0" y="0"/>
                </a:moveTo>
                <a:lnTo>
                  <a:pt x="7704667" y="0"/>
                </a:lnTo>
                <a:lnTo>
                  <a:pt x="7704667" y="6877878"/>
                </a:lnTo>
                <a:lnTo>
                  <a:pt x="0" y="6877878"/>
                </a:lnTo>
                <a:lnTo>
                  <a:pt x="0" y="6867939"/>
                </a:lnTo>
                <a:lnTo>
                  <a:pt x="146217" y="6867939"/>
                </a:lnTo>
                <a:lnTo>
                  <a:pt x="252811" y="6795007"/>
                </a:lnTo>
                <a:cubicBezTo>
                  <a:pt x="428996" y="6667346"/>
                  <a:pt x="601946" y="6529451"/>
                  <a:pt x="776494" y="6388681"/>
                </a:cubicBezTo>
                <a:cubicBezTo>
                  <a:pt x="1734992" y="5615677"/>
                  <a:pt x="2676361" y="4981124"/>
                  <a:pt x="2676361" y="3631852"/>
                </a:cubicBezTo>
                <a:cubicBezTo>
                  <a:pt x="2676361" y="2101350"/>
                  <a:pt x="2094814" y="761014"/>
                  <a:pt x="1053668" y="20384"/>
                </a:cubicBezTo>
                <a:lnTo>
                  <a:pt x="1038069" y="9939"/>
                </a:lnTo>
                <a:lnTo>
                  <a:pt x="0" y="9939"/>
                </a:lnTo>
                <a:close/>
              </a:path>
            </a:pathLst>
          </a:custGeom>
        </p:spPr>
      </p:pic>
      <p:sp>
        <p:nvSpPr>
          <p:cNvPr id="3" name="Subtitle 2">
            <a:extLst>
              <a:ext uri="{FF2B5EF4-FFF2-40B4-BE49-F238E27FC236}">
                <a16:creationId xmlns:a16="http://schemas.microsoft.com/office/drawing/2014/main" id="{CE24BAAE-F3C2-4167-8E55-3D4A3B8F9FD0}"/>
              </a:ext>
            </a:extLst>
          </p:cNvPr>
          <p:cNvSpPr>
            <a:spLocks noGrp="1"/>
          </p:cNvSpPr>
          <p:nvPr>
            <p:ph type="subTitle" idx="1"/>
          </p:nvPr>
        </p:nvSpPr>
        <p:spPr>
          <a:xfrm>
            <a:off x="7534343" y="492283"/>
            <a:ext cx="4162357" cy="1576188"/>
          </a:xfrm>
        </p:spPr>
        <p:txBody>
          <a:bodyPr vert="horz" lIns="109728" tIns="109728" rIns="109728" bIns="91440" rtlCol="0" anchor="t">
            <a:noAutofit/>
          </a:bodyPr>
          <a:lstStyle/>
          <a:p>
            <a:pPr>
              <a:lnSpc>
                <a:spcPct val="130000"/>
              </a:lnSpc>
            </a:pPr>
            <a:r>
              <a:rPr lang="en-IE" sz="2800" b="1" spc="150" noProof="0" dirty="0">
                <a:solidFill>
                  <a:schemeClr val="tx1">
                    <a:lumMod val="85000"/>
                    <a:lumOff val="15000"/>
                  </a:schemeClr>
                </a:solidFill>
              </a:rPr>
              <a:t>The sums and </a:t>
            </a:r>
          </a:p>
          <a:p>
            <a:pPr>
              <a:lnSpc>
                <a:spcPct val="130000"/>
              </a:lnSpc>
            </a:pPr>
            <a:r>
              <a:rPr lang="en-IE" sz="2800" b="1" spc="150" noProof="0" dirty="0">
                <a:solidFill>
                  <a:schemeClr val="tx1">
                    <a:lumMod val="85000"/>
                    <a:lumOff val="15000"/>
                  </a:schemeClr>
                </a:solidFill>
              </a:rPr>
              <a:t>the importance of economies of scale</a:t>
            </a:r>
          </a:p>
        </p:txBody>
      </p:sp>
      <p:pic>
        <p:nvPicPr>
          <p:cNvPr id="11" name="Picture 10">
            <a:extLst>
              <a:ext uri="{FF2B5EF4-FFF2-40B4-BE49-F238E27FC236}">
                <a16:creationId xmlns:a16="http://schemas.microsoft.com/office/drawing/2014/main" id="{96EF35F7-FE23-8755-DEFF-40EC8B3A8667}"/>
              </a:ext>
            </a:extLst>
          </p:cNvPr>
          <p:cNvPicPr>
            <a:picLocks noChangeAspect="1"/>
          </p:cNvPicPr>
          <p:nvPr/>
        </p:nvPicPr>
        <p:blipFill>
          <a:blip r:embed="rId4"/>
          <a:stretch>
            <a:fillRect/>
          </a:stretch>
        </p:blipFill>
        <p:spPr>
          <a:xfrm>
            <a:off x="180052" y="157316"/>
            <a:ext cx="3698883" cy="3114368"/>
          </a:xfrm>
          <a:prstGeom prst="rect">
            <a:avLst/>
          </a:prstGeom>
        </p:spPr>
      </p:pic>
      <p:pic>
        <p:nvPicPr>
          <p:cNvPr id="15" name="Picture 14">
            <a:extLst>
              <a:ext uri="{FF2B5EF4-FFF2-40B4-BE49-F238E27FC236}">
                <a16:creationId xmlns:a16="http://schemas.microsoft.com/office/drawing/2014/main" id="{74925DC8-9641-6FFE-3DB0-FE98BB6C9120}"/>
              </a:ext>
            </a:extLst>
          </p:cNvPr>
          <p:cNvPicPr>
            <a:picLocks noChangeAspect="1"/>
          </p:cNvPicPr>
          <p:nvPr/>
        </p:nvPicPr>
        <p:blipFill>
          <a:blip r:embed="rId5"/>
          <a:stretch>
            <a:fillRect/>
          </a:stretch>
        </p:blipFill>
        <p:spPr>
          <a:xfrm>
            <a:off x="2713279" y="2438400"/>
            <a:ext cx="3979268" cy="3261852"/>
          </a:xfrm>
          <a:prstGeom prst="rect">
            <a:avLst/>
          </a:prstGeom>
        </p:spPr>
      </p:pic>
      <p:sp>
        <p:nvSpPr>
          <p:cNvPr id="17" name="TextBox 16">
            <a:extLst>
              <a:ext uri="{FF2B5EF4-FFF2-40B4-BE49-F238E27FC236}">
                <a16:creationId xmlns:a16="http://schemas.microsoft.com/office/drawing/2014/main" id="{DE704150-69F1-B9EC-EDFC-5A0EC0B8032D}"/>
              </a:ext>
            </a:extLst>
          </p:cNvPr>
          <p:cNvSpPr txBox="1"/>
          <p:nvPr/>
        </p:nvSpPr>
        <p:spPr>
          <a:xfrm>
            <a:off x="0" y="6438900"/>
            <a:ext cx="7664214" cy="369332"/>
          </a:xfrm>
          <a:prstGeom prst="rect">
            <a:avLst/>
          </a:prstGeom>
          <a:noFill/>
        </p:spPr>
        <p:txBody>
          <a:bodyPr wrap="none" rtlCol="0">
            <a:spAutoFit/>
          </a:bodyPr>
          <a:lstStyle/>
          <a:p>
            <a:r>
              <a:rPr lang="en-IE" noProof="0" dirty="0"/>
              <a:t>Lamb sold in SPAR at normal market rate per KG for different cuts</a:t>
            </a:r>
          </a:p>
        </p:txBody>
      </p:sp>
    </p:spTree>
    <p:extLst>
      <p:ext uri="{BB962C8B-B14F-4D97-AF65-F5344CB8AC3E}">
        <p14:creationId xmlns:p14="http://schemas.microsoft.com/office/powerpoint/2010/main" val="3789343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74A6FC8-4088-7BBE-06D6-1AC99D7B6B0D}"/>
            </a:ext>
          </a:extLst>
        </p:cNvPr>
        <p:cNvGrpSpPr/>
        <p:nvPr/>
      </p:nvGrpSpPr>
      <p:grpSpPr>
        <a:xfrm>
          <a:off x="0" y="0"/>
          <a:ext cx="0" cy="0"/>
          <a:chOff x="0" y="0"/>
          <a:chExt cx="0" cy="0"/>
        </a:xfrm>
      </p:grpSpPr>
      <p:cxnSp>
        <p:nvCxnSpPr>
          <p:cNvPr id="1073" name="Straight Connector 1072">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75" name="Rectangle 1074">
            <a:extLst>
              <a:ext uri="{FF2B5EF4-FFF2-40B4-BE49-F238E27FC236}">
                <a16:creationId xmlns:a16="http://schemas.microsoft.com/office/drawing/2014/main" id="{49BB7E9A-6937-4BF0-9F51-A20F197B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77" name="Freeform: Shape 1076">
            <a:extLst>
              <a:ext uri="{FF2B5EF4-FFF2-40B4-BE49-F238E27FC236}">
                <a16:creationId xmlns:a16="http://schemas.microsoft.com/office/drawing/2014/main" id="{E0939753-89D7-48A8-8441-B9FF25CE8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4167" y="0"/>
            <a:ext cx="5687681" cy="5708856"/>
          </a:xfrm>
          <a:custGeom>
            <a:avLst/>
            <a:gdLst>
              <a:gd name="connsiteX0" fmla="*/ 2787282 w 5687681"/>
              <a:gd name="connsiteY0" fmla="*/ 0 h 5708856"/>
              <a:gd name="connsiteX1" fmla="*/ 3988996 w 5687681"/>
              <a:gd name="connsiteY1" fmla="*/ 0 h 5708856"/>
              <a:gd name="connsiteX2" fmla="*/ 4236253 w 5687681"/>
              <a:gd name="connsiteY2" fmla="*/ 68070 h 5708856"/>
              <a:gd name="connsiteX3" fmla="*/ 4483543 w 5687681"/>
              <a:gd name="connsiteY3" fmla="*/ 168573 h 5708856"/>
              <a:gd name="connsiteX4" fmla="*/ 5265611 w 5687681"/>
              <a:gd name="connsiteY4" fmla="*/ 790441 h 5708856"/>
              <a:gd name="connsiteX5" fmla="*/ 5682608 w 5687681"/>
              <a:gd name="connsiteY5" fmla="*/ 1499885 h 5708856"/>
              <a:gd name="connsiteX6" fmla="*/ 5687681 w 5687681"/>
              <a:gd name="connsiteY6" fmla="*/ 1513862 h 5708856"/>
              <a:gd name="connsiteX7" fmla="*/ 5687681 w 5687681"/>
              <a:gd name="connsiteY7" fmla="*/ 3841322 h 5708856"/>
              <a:gd name="connsiteX8" fmla="*/ 5651147 w 5687681"/>
              <a:gd name="connsiteY8" fmla="*/ 3896489 h 5708856"/>
              <a:gd name="connsiteX9" fmla="*/ 4734255 w 5687681"/>
              <a:gd name="connsiteY9" fmla="*/ 4737639 h 5708856"/>
              <a:gd name="connsiteX10" fmla="*/ 4532663 w 5687681"/>
              <a:gd name="connsiteY10" fmla="*/ 4898543 h 5708856"/>
              <a:gd name="connsiteX11" fmla="*/ 2876165 w 5687681"/>
              <a:gd name="connsiteY11" fmla="*/ 5708856 h 5708856"/>
              <a:gd name="connsiteX12" fmla="*/ 694066 w 5687681"/>
              <a:gd name="connsiteY12" fmla="*/ 4391717 h 5708856"/>
              <a:gd name="connsiteX13" fmla="*/ 461517 w 5687681"/>
              <a:gd name="connsiteY13" fmla="*/ 4054756 h 5708856"/>
              <a:gd name="connsiteX14" fmla="*/ 0 w 5687681"/>
              <a:gd name="connsiteY14" fmla="*/ 2993139 h 5708856"/>
              <a:gd name="connsiteX15" fmla="*/ 278855 w 5687681"/>
              <a:gd name="connsiteY15" fmla="*/ 1849819 h 5708856"/>
              <a:gd name="connsiteX16" fmla="*/ 1047879 w 5687681"/>
              <a:gd name="connsiteY16" fmla="*/ 867400 h 5708856"/>
              <a:gd name="connsiteX17" fmla="*/ 2159714 w 5687681"/>
              <a:gd name="connsiteY17" fmla="*/ 186098 h 5708856"/>
              <a:gd name="connsiteX18" fmla="*/ 2785137 w 5687681"/>
              <a:gd name="connsiteY18" fmla="*/ 372 h 570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87681" h="5708856">
                <a:moveTo>
                  <a:pt x="2787282" y="0"/>
                </a:moveTo>
                <a:lnTo>
                  <a:pt x="3988996" y="0"/>
                </a:lnTo>
                <a:lnTo>
                  <a:pt x="4236253" y="68070"/>
                </a:lnTo>
                <a:cubicBezTo>
                  <a:pt x="4321147" y="96843"/>
                  <a:pt x="4403628" y="130356"/>
                  <a:pt x="4483543" y="168573"/>
                </a:cubicBezTo>
                <a:cubicBezTo>
                  <a:pt x="4783119" y="311949"/>
                  <a:pt x="5046239" y="521215"/>
                  <a:pt x="5265611" y="790441"/>
                </a:cubicBezTo>
                <a:cubicBezTo>
                  <a:pt x="5433740" y="996857"/>
                  <a:pt x="5573537" y="1235870"/>
                  <a:pt x="5682608" y="1499885"/>
                </a:cubicBezTo>
                <a:lnTo>
                  <a:pt x="5687681" y="1513862"/>
                </a:lnTo>
                <a:lnTo>
                  <a:pt x="5687681" y="3841322"/>
                </a:lnTo>
                <a:lnTo>
                  <a:pt x="5651147" y="3896489"/>
                </a:lnTo>
                <a:cubicBezTo>
                  <a:pt x="5427171" y="4186934"/>
                  <a:pt x="5090625" y="4454446"/>
                  <a:pt x="4734255" y="4737639"/>
                </a:cubicBezTo>
                <a:cubicBezTo>
                  <a:pt x="4668506" y="4789825"/>
                  <a:pt x="4600584" y="4843856"/>
                  <a:pt x="4532663" y="4898543"/>
                </a:cubicBezTo>
                <a:cubicBezTo>
                  <a:pt x="3924681" y="5387974"/>
                  <a:pt x="3480945" y="5708856"/>
                  <a:pt x="2876165" y="5708856"/>
                </a:cubicBezTo>
                <a:cubicBezTo>
                  <a:pt x="1954665" y="5708856"/>
                  <a:pt x="1302047" y="5314966"/>
                  <a:pt x="694066" y="4391717"/>
                </a:cubicBezTo>
                <a:cubicBezTo>
                  <a:pt x="614503" y="4270875"/>
                  <a:pt x="536731" y="4160972"/>
                  <a:pt x="461517" y="4054756"/>
                </a:cubicBezTo>
                <a:cubicBezTo>
                  <a:pt x="149788" y="3614348"/>
                  <a:pt x="0" y="3385316"/>
                  <a:pt x="0" y="2993139"/>
                </a:cubicBezTo>
                <a:cubicBezTo>
                  <a:pt x="0" y="2603731"/>
                  <a:pt x="93889" y="2219065"/>
                  <a:pt x="278855" y="1849819"/>
                </a:cubicBezTo>
                <a:cubicBezTo>
                  <a:pt x="459854" y="1488610"/>
                  <a:pt x="718625" y="1157977"/>
                  <a:pt x="1047879" y="867400"/>
                </a:cubicBezTo>
                <a:cubicBezTo>
                  <a:pt x="1371504" y="581701"/>
                  <a:pt x="1755887" y="346080"/>
                  <a:pt x="2159714" y="186098"/>
                </a:cubicBezTo>
                <a:cubicBezTo>
                  <a:pt x="2367064" y="103803"/>
                  <a:pt x="2576044" y="41801"/>
                  <a:pt x="2785137" y="37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79" name="Freeform: Shape 1078">
            <a:extLst>
              <a:ext uri="{FF2B5EF4-FFF2-40B4-BE49-F238E27FC236}">
                <a16:creationId xmlns:a16="http://schemas.microsoft.com/office/drawing/2014/main" id="{9F5CCFC5-858F-4B45-9B10-D49DD0280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5450" y="0"/>
            <a:ext cx="5866550" cy="5788550"/>
          </a:xfrm>
          <a:custGeom>
            <a:avLst/>
            <a:gdLst>
              <a:gd name="connsiteX0" fmla="*/ 2331396 w 5798121"/>
              <a:gd name="connsiteY0" fmla="*/ 0 h 5788550"/>
              <a:gd name="connsiteX1" fmla="*/ 4658651 w 5798121"/>
              <a:gd name="connsiteY1" fmla="*/ 0 h 5788550"/>
              <a:gd name="connsiteX2" fmla="*/ 4682835 w 5798121"/>
              <a:gd name="connsiteY2" fmla="*/ 9816 h 5788550"/>
              <a:gd name="connsiteX3" fmla="*/ 5499667 w 5798121"/>
              <a:gd name="connsiteY3" fmla="*/ 658449 h 5788550"/>
              <a:gd name="connsiteX4" fmla="*/ 5665313 w 5798121"/>
              <a:gd name="connsiteY4" fmla="*/ 884789 h 5788550"/>
              <a:gd name="connsiteX5" fmla="*/ 5798121 w 5798121"/>
              <a:gd name="connsiteY5" fmla="*/ 1110681 h 5788550"/>
              <a:gd name="connsiteX6" fmla="*/ 5798121 w 5798121"/>
              <a:gd name="connsiteY6" fmla="*/ 4016954 h 5788550"/>
              <a:gd name="connsiteX7" fmla="*/ 5706359 w 5798121"/>
              <a:gd name="connsiteY7" fmla="*/ 4121532 h 5788550"/>
              <a:gd name="connsiteX8" fmla="*/ 4944692 w 5798121"/>
              <a:gd name="connsiteY8" fmla="*/ 4775532 h 5788550"/>
              <a:gd name="connsiteX9" fmla="*/ 4734137 w 5798121"/>
              <a:gd name="connsiteY9" fmla="*/ 4943362 h 5788550"/>
              <a:gd name="connsiteX10" fmla="*/ 3004009 w 5798121"/>
              <a:gd name="connsiteY10" fmla="*/ 5788550 h 5788550"/>
              <a:gd name="connsiteX11" fmla="*/ 724917 w 5798121"/>
              <a:gd name="connsiteY11" fmla="*/ 4414722 h 5788550"/>
              <a:gd name="connsiteX12" fmla="*/ 482031 w 5798121"/>
              <a:gd name="connsiteY12" fmla="*/ 4063258 h 5788550"/>
              <a:gd name="connsiteX13" fmla="*/ 0 w 5798121"/>
              <a:gd name="connsiteY13" fmla="*/ 2955950 h 5788550"/>
              <a:gd name="connsiteX14" fmla="*/ 291250 w 5798121"/>
              <a:gd name="connsiteY14" fmla="*/ 1763422 h 5788550"/>
              <a:gd name="connsiteX15" fmla="*/ 1094457 w 5798121"/>
              <a:gd name="connsiteY15" fmla="*/ 738720 h 5788550"/>
              <a:gd name="connsiteX16" fmla="*/ 2255713 w 5798121"/>
              <a:gd name="connsiteY16" fmla="*/ 28095 h 578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8121" h="5788550">
                <a:moveTo>
                  <a:pt x="2331396" y="0"/>
                </a:moveTo>
                <a:lnTo>
                  <a:pt x="4658651" y="0"/>
                </a:lnTo>
                <a:lnTo>
                  <a:pt x="4682835" y="9816"/>
                </a:lnTo>
                <a:cubicBezTo>
                  <a:pt x="4995727" y="159362"/>
                  <a:pt x="5270543" y="377635"/>
                  <a:pt x="5499667" y="658449"/>
                </a:cubicBezTo>
                <a:cubicBezTo>
                  <a:pt x="5558201" y="730215"/>
                  <a:pt x="5613447" y="805760"/>
                  <a:pt x="5665313" y="884789"/>
                </a:cubicBezTo>
                <a:lnTo>
                  <a:pt x="5798121" y="1110681"/>
                </a:lnTo>
                <a:lnTo>
                  <a:pt x="5798121" y="4016954"/>
                </a:lnTo>
                <a:lnTo>
                  <a:pt x="5706359" y="4121532"/>
                </a:lnTo>
                <a:cubicBezTo>
                  <a:pt x="5491360" y="4341659"/>
                  <a:pt x="5223849" y="4553996"/>
                  <a:pt x="4944692" y="4775532"/>
                </a:cubicBezTo>
                <a:cubicBezTo>
                  <a:pt x="4876021" y="4829964"/>
                  <a:pt x="4805079" y="4886320"/>
                  <a:pt x="4734137" y="4943362"/>
                </a:cubicBezTo>
                <a:cubicBezTo>
                  <a:pt x="4099133" y="5453857"/>
                  <a:pt x="3635672" y="5788550"/>
                  <a:pt x="3004009" y="5788550"/>
                </a:cubicBezTo>
                <a:cubicBezTo>
                  <a:pt x="2041550" y="5788550"/>
                  <a:pt x="1359922" y="5377707"/>
                  <a:pt x="724917" y="4414722"/>
                </a:cubicBezTo>
                <a:cubicBezTo>
                  <a:pt x="641818" y="4288679"/>
                  <a:pt x="560588" y="4174046"/>
                  <a:pt x="482031" y="4063258"/>
                </a:cubicBezTo>
                <a:cubicBezTo>
                  <a:pt x="156446" y="3603895"/>
                  <a:pt x="0" y="3365006"/>
                  <a:pt x="0" y="2955950"/>
                </a:cubicBezTo>
                <a:cubicBezTo>
                  <a:pt x="0" y="2549782"/>
                  <a:pt x="98062" y="2148559"/>
                  <a:pt x="291250" y="1763422"/>
                </a:cubicBezTo>
                <a:cubicBezTo>
                  <a:pt x="480295" y="1386666"/>
                  <a:pt x="750568" y="1041802"/>
                  <a:pt x="1094457" y="738720"/>
                </a:cubicBezTo>
                <a:cubicBezTo>
                  <a:pt x="1432467" y="440725"/>
                  <a:pt x="1833935" y="194963"/>
                  <a:pt x="2255713" y="28095"/>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C287BF79-330F-4475-D5AE-5201F9E30190}"/>
              </a:ext>
            </a:extLst>
          </p:cNvPr>
          <p:cNvSpPr>
            <a:spLocks noGrp="1"/>
          </p:cNvSpPr>
          <p:nvPr>
            <p:ph type="title"/>
          </p:nvPr>
        </p:nvSpPr>
        <p:spPr>
          <a:xfrm>
            <a:off x="291642" y="-396819"/>
            <a:ext cx="5944450" cy="1822123"/>
          </a:xfrm>
        </p:spPr>
        <p:txBody>
          <a:bodyPr vert="horz" lIns="109728" tIns="109728" rIns="109728" bIns="91440" rtlCol="0" anchor="b">
            <a:normAutofit/>
          </a:bodyPr>
          <a:lstStyle/>
          <a:p>
            <a:pPr>
              <a:lnSpc>
                <a:spcPct val="120000"/>
              </a:lnSpc>
            </a:pPr>
            <a:r>
              <a:rPr lang="en-IE" sz="2700" noProof="0" dirty="0"/>
              <a:t>Compliance Requirements &amp; Risk Analysis of Trial</a:t>
            </a:r>
          </a:p>
        </p:txBody>
      </p:sp>
      <p:sp>
        <p:nvSpPr>
          <p:cNvPr id="3" name="Content Placeholder 2">
            <a:extLst>
              <a:ext uri="{FF2B5EF4-FFF2-40B4-BE49-F238E27FC236}">
                <a16:creationId xmlns:a16="http://schemas.microsoft.com/office/drawing/2014/main" id="{3FA610F6-2558-A5AB-2DD4-16E1B261B3D8}"/>
              </a:ext>
            </a:extLst>
          </p:cNvPr>
          <p:cNvSpPr>
            <a:spLocks noGrp="1"/>
          </p:cNvSpPr>
          <p:nvPr>
            <p:ph idx="1"/>
          </p:nvPr>
        </p:nvSpPr>
        <p:spPr>
          <a:xfrm>
            <a:off x="914400" y="2496720"/>
            <a:ext cx="5181599" cy="3467518"/>
          </a:xfrm>
        </p:spPr>
        <p:txBody>
          <a:bodyPr vert="horz" lIns="109728" tIns="109728" rIns="109728" bIns="91440" rtlCol="0" anchor="t">
            <a:normAutofit/>
          </a:bodyPr>
          <a:lstStyle/>
          <a:p>
            <a:endParaRPr lang="en-IE" spc="150" noProof="0" dirty="0">
              <a:effectLst/>
            </a:endParaRPr>
          </a:p>
          <a:p>
            <a:pPr marL="342900" indent="-342900">
              <a:buAutoNum type="arabicPeriod"/>
            </a:pPr>
            <a:r>
              <a:rPr lang="en-IE" spc="150" noProof="0" dirty="0"/>
              <a:t>Food Safety Regulation</a:t>
            </a:r>
          </a:p>
          <a:p>
            <a:pPr marL="342900" indent="-342900">
              <a:buAutoNum type="arabicPeriod"/>
            </a:pPr>
            <a:r>
              <a:rPr lang="en-IE" spc="150" noProof="0" dirty="0"/>
              <a:t>Transport</a:t>
            </a:r>
          </a:p>
          <a:p>
            <a:pPr marL="342900" indent="-342900">
              <a:buAutoNum type="arabicPeriod"/>
            </a:pPr>
            <a:r>
              <a:rPr lang="en-IE" spc="150" noProof="0" dirty="0"/>
              <a:t>Meat Quality</a:t>
            </a:r>
          </a:p>
          <a:p>
            <a:pPr marL="342900" indent="-342900">
              <a:buAutoNum type="arabicPeriod"/>
            </a:pPr>
            <a:r>
              <a:rPr lang="en-IE" spc="150" noProof="0" dirty="0"/>
              <a:t>Bi Monthly slaughter</a:t>
            </a:r>
          </a:p>
          <a:p>
            <a:pPr marL="342900" indent="-342900">
              <a:buAutoNum type="arabicPeriod"/>
            </a:pPr>
            <a:endParaRPr lang="en-IE" spc="150" noProof="0" dirty="0"/>
          </a:p>
        </p:txBody>
      </p:sp>
      <p:sp>
        <p:nvSpPr>
          <p:cNvPr id="1081" name="Freeform: Shape 1080">
            <a:extLst>
              <a:ext uri="{FF2B5EF4-FFF2-40B4-BE49-F238E27FC236}">
                <a16:creationId xmlns:a16="http://schemas.microsoft.com/office/drawing/2014/main" id="{2348ECDC-D455-4B71-90F6-2ECC12B79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3734" y="0"/>
            <a:ext cx="5568114" cy="5577748"/>
          </a:xfrm>
          <a:custGeom>
            <a:avLst/>
            <a:gdLst>
              <a:gd name="connsiteX0" fmla="*/ 2959946 w 5568114"/>
              <a:gd name="connsiteY0" fmla="*/ 0 h 5577748"/>
              <a:gd name="connsiteX1" fmla="*/ 3614224 w 5568114"/>
              <a:gd name="connsiteY1" fmla="*/ 0 h 5577748"/>
              <a:gd name="connsiteX2" fmla="*/ 3844432 w 5568114"/>
              <a:gd name="connsiteY2" fmla="*/ 36392 h 5577748"/>
              <a:gd name="connsiteX3" fmla="*/ 4336826 w 5568114"/>
              <a:gd name="connsiteY3" fmla="*/ 203778 h 5577748"/>
              <a:gd name="connsiteX4" fmla="*/ 5093304 w 5568114"/>
              <a:gd name="connsiteY4" fmla="*/ 806978 h 5577748"/>
              <a:gd name="connsiteX5" fmla="*/ 5496656 w 5568114"/>
              <a:gd name="connsiteY5" fmla="*/ 1495125 h 5577748"/>
              <a:gd name="connsiteX6" fmla="*/ 5568114 w 5568114"/>
              <a:gd name="connsiteY6" fmla="*/ 1692569 h 5577748"/>
              <a:gd name="connsiteX7" fmla="*/ 5568114 w 5568114"/>
              <a:gd name="connsiteY7" fmla="*/ 3665503 h 5577748"/>
              <a:gd name="connsiteX8" fmla="*/ 5466225 w 5568114"/>
              <a:gd name="connsiteY8" fmla="*/ 3819786 h 5577748"/>
              <a:gd name="connsiteX9" fmla="*/ 4579336 w 5568114"/>
              <a:gd name="connsiteY9" fmla="*/ 4635686 h 5577748"/>
              <a:gd name="connsiteX10" fmla="*/ 4384340 w 5568114"/>
              <a:gd name="connsiteY10" fmla="*/ 4791760 h 5577748"/>
              <a:gd name="connsiteX11" fmla="*/ 2782048 w 5568114"/>
              <a:gd name="connsiteY11" fmla="*/ 5577748 h 5577748"/>
              <a:gd name="connsiteX12" fmla="*/ 671354 w 5568114"/>
              <a:gd name="connsiteY12" fmla="*/ 4300148 h 5577748"/>
              <a:gd name="connsiteX13" fmla="*/ 446415 w 5568114"/>
              <a:gd name="connsiteY13" fmla="*/ 3973302 h 5577748"/>
              <a:gd name="connsiteX14" fmla="*/ 0 w 5568114"/>
              <a:gd name="connsiteY14" fmla="*/ 2943554 h 5577748"/>
              <a:gd name="connsiteX15" fmla="*/ 269730 w 5568114"/>
              <a:gd name="connsiteY15" fmla="*/ 1834555 h 5577748"/>
              <a:gd name="connsiteX16" fmla="*/ 1013589 w 5568114"/>
              <a:gd name="connsiteY16" fmla="*/ 881627 h 5577748"/>
              <a:gd name="connsiteX17" fmla="*/ 2089042 w 5568114"/>
              <a:gd name="connsiteY17" fmla="*/ 220777 h 5577748"/>
              <a:gd name="connsiteX18" fmla="*/ 2845684 w 5568114"/>
              <a:gd name="connsiteY18" fmla="*/ 14234 h 55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68114" h="5577748">
                <a:moveTo>
                  <a:pt x="2959946" y="0"/>
                </a:moveTo>
                <a:lnTo>
                  <a:pt x="3614224" y="0"/>
                </a:lnTo>
                <a:lnTo>
                  <a:pt x="3844432" y="36392"/>
                </a:lnTo>
                <a:cubicBezTo>
                  <a:pt x="4017699" y="73748"/>
                  <a:pt x="4182227" y="129639"/>
                  <a:pt x="4336826" y="203778"/>
                </a:cubicBezTo>
                <a:cubicBezTo>
                  <a:pt x="4626600" y="342850"/>
                  <a:pt x="4881111" y="545834"/>
                  <a:pt x="5093304" y="806978"/>
                </a:cubicBezTo>
                <a:cubicBezTo>
                  <a:pt x="5255931" y="1007198"/>
                  <a:pt x="5391154" y="1239036"/>
                  <a:pt x="5496656" y="1495125"/>
                </a:cubicBezTo>
                <a:lnTo>
                  <a:pt x="5568114" y="1692569"/>
                </a:lnTo>
                <a:lnTo>
                  <a:pt x="5568114" y="3665503"/>
                </a:lnTo>
                <a:lnTo>
                  <a:pt x="5466225" y="3819786"/>
                </a:lnTo>
                <a:cubicBezTo>
                  <a:pt x="5249576" y="4101511"/>
                  <a:pt x="4924044" y="4360994"/>
                  <a:pt x="4579336" y="4635686"/>
                </a:cubicBezTo>
                <a:cubicBezTo>
                  <a:pt x="4515738" y="4686305"/>
                  <a:pt x="4450038" y="4738713"/>
                  <a:pt x="4384340" y="4791760"/>
                </a:cubicBezTo>
                <a:cubicBezTo>
                  <a:pt x="3796254" y="5266498"/>
                  <a:pt x="3367038" y="5577748"/>
                  <a:pt x="2782048" y="5577748"/>
                </a:cubicBezTo>
                <a:cubicBezTo>
                  <a:pt x="1890703" y="5577748"/>
                  <a:pt x="1259439" y="5195682"/>
                  <a:pt x="671354" y="4300148"/>
                </a:cubicBezTo>
                <a:cubicBezTo>
                  <a:pt x="594395" y="4182934"/>
                  <a:pt x="519167" y="4076330"/>
                  <a:pt x="446415" y="3973302"/>
                </a:cubicBezTo>
                <a:cubicBezTo>
                  <a:pt x="144886" y="3546115"/>
                  <a:pt x="0" y="3323958"/>
                  <a:pt x="0" y="2943554"/>
                </a:cubicBezTo>
                <a:cubicBezTo>
                  <a:pt x="0" y="2565835"/>
                  <a:pt x="90816" y="2192716"/>
                  <a:pt x="269730" y="1834555"/>
                </a:cubicBezTo>
                <a:cubicBezTo>
                  <a:pt x="444806" y="1484188"/>
                  <a:pt x="695109" y="1163480"/>
                  <a:pt x="1013589" y="881627"/>
                </a:cubicBezTo>
                <a:cubicBezTo>
                  <a:pt x="1326624" y="604505"/>
                  <a:pt x="1698428" y="375956"/>
                  <a:pt x="2089042" y="220777"/>
                </a:cubicBezTo>
                <a:cubicBezTo>
                  <a:pt x="2339747" y="120996"/>
                  <a:pt x="2592918" y="51971"/>
                  <a:pt x="2845684" y="1423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3">
            <a:extLst>
              <a:ext uri="{FF2B5EF4-FFF2-40B4-BE49-F238E27FC236}">
                <a16:creationId xmlns:a16="http://schemas.microsoft.com/office/drawing/2014/main" id="{5254D2BC-C4F2-AF9C-D113-55AC20E73A03}"/>
              </a:ext>
            </a:extLst>
          </p:cNvPr>
          <p:cNvPicPr>
            <a:picLocks noChangeAspect="1"/>
          </p:cNvPicPr>
          <p:nvPr/>
        </p:nvPicPr>
        <p:blipFill>
          <a:blip r:embed="rId2"/>
          <a:srcRect l="10794" r="16304" b="-1"/>
          <a:stretch/>
        </p:blipFill>
        <p:spPr>
          <a:xfrm>
            <a:off x="6877878" y="294199"/>
            <a:ext cx="5150794" cy="5001370"/>
          </a:xfrm>
          <a:custGeom>
            <a:avLst/>
            <a:gdLst/>
            <a:ahLst/>
            <a:cxnLst/>
            <a:rect l="l" t="t" r="r" b="b"/>
            <a:pathLst>
              <a:path w="5044104" h="4896924">
                <a:moveTo>
                  <a:pt x="2886613" y="0"/>
                </a:moveTo>
                <a:cubicBezTo>
                  <a:pt x="3218269" y="0"/>
                  <a:pt x="3523512" y="65865"/>
                  <a:pt x="3794011" y="195584"/>
                </a:cubicBezTo>
                <a:cubicBezTo>
                  <a:pt x="4047516" y="317247"/>
                  <a:pt x="4270172" y="494825"/>
                  <a:pt x="4455804" y="723284"/>
                </a:cubicBezTo>
                <a:cubicBezTo>
                  <a:pt x="4835198" y="1190375"/>
                  <a:pt x="5044104" y="1854168"/>
                  <a:pt x="5044104" y="2592438"/>
                </a:cubicBezTo>
                <a:cubicBezTo>
                  <a:pt x="5044104" y="2886985"/>
                  <a:pt x="4963247" y="3123382"/>
                  <a:pt x="4782050" y="3358996"/>
                </a:cubicBezTo>
                <a:cubicBezTo>
                  <a:pt x="4592516" y="3605460"/>
                  <a:pt x="4307730" y="3832465"/>
                  <a:pt x="4006167" y="4072775"/>
                </a:cubicBezTo>
                <a:cubicBezTo>
                  <a:pt x="3950530" y="4117058"/>
                  <a:pt x="3893052" y="4162907"/>
                  <a:pt x="3835576" y="4209314"/>
                </a:cubicBezTo>
                <a:cubicBezTo>
                  <a:pt x="3321099" y="4624632"/>
                  <a:pt x="2945605" y="4896924"/>
                  <a:pt x="2433835" y="4896924"/>
                </a:cubicBezTo>
                <a:cubicBezTo>
                  <a:pt x="1654054" y="4896924"/>
                  <a:pt x="1101803" y="4562680"/>
                  <a:pt x="587325" y="3779234"/>
                </a:cubicBezTo>
                <a:cubicBezTo>
                  <a:pt x="519999" y="3676690"/>
                  <a:pt x="454187" y="3583430"/>
                  <a:pt x="390540" y="3493298"/>
                </a:cubicBezTo>
                <a:cubicBezTo>
                  <a:pt x="126752" y="3119579"/>
                  <a:pt x="0" y="2925228"/>
                  <a:pt x="0" y="2592438"/>
                </a:cubicBezTo>
                <a:cubicBezTo>
                  <a:pt x="0" y="2261996"/>
                  <a:pt x="79450" y="1935577"/>
                  <a:pt x="235969" y="1622244"/>
                </a:cubicBezTo>
                <a:cubicBezTo>
                  <a:pt x="389133" y="1315731"/>
                  <a:pt x="608107" y="1035165"/>
                  <a:pt x="886724" y="788590"/>
                </a:cubicBezTo>
                <a:cubicBezTo>
                  <a:pt x="1160578" y="546153"/>
                  <a:pt x="1485846" y="346211"/>
                  <a:pt x="1827568" y="210454"/>
                </a:cubicBezTo>
                <a:cubicBezTo>
                  <a:pt x="2178491" y="70787"/>
                  <a:pt x="2534934" y="0"/>
                  <a:pt x="2886613" y="0"/>
                </a:cubicBezTo>
                <a:close/>
              </a:path>
            </a:pathLst>
          </a:custGeom>
        </p:spPr>
      </p:pic>
      <p:sp>
        <p:nvSpPr>
          <p:cNvPr id="6" name="Slide Number Placeholder 5">
            <a:extLst>
              <a:ext uri="{FF2B5EF4-FFF2-40B4-BE49-F238E27FC236}">
                <a16:creationId xmlns:a16="http://schemas.microsoft.com/office/drawing/2014/main" id="{948A4D4D-291D-7DAB-2F44-797CD720E22E}"/>
              </a:ext>
            </a:extLst>
          </p:cNvPr>
          <p:cNvSpPr>
            <a:spLocks noGrp="1"/>
          </p:cNvSpPr>
          <p:nvPr>
            <p:ph type="sldNum" sz="quarter" idx="12"/>
          </p:nvPr>
        </p:nvSpPr>
        <p:spPr>
          <a:xfrm>
            <a:off x="10853744" y="6170490"/>
            <a:ext cx="1188720" cy="457200"/>
          </a:xfrm>
        </p:spPr>
        <p:txBody>
          <a:bodyPr vert="horz" lIns="109728" tIns="109728" rIns="109728" bIns="91440" rtlCol="0" anchor="b">
            <a:normAutofit/>
          </a:bodyPr>
          <a:lstStyle/>
          <a:p>
            <a:pPr algn="l">
              <a:spcAft>
                <a:spcPts val="600"/>
              </a:spcAft>
            </a:pPr>
            <a:fld id="{FAEF9944-A4F6-4C59-AEBD-678D6480B8EA}" type="slidenum">
              <a:rPr lang="en-IE" noProof="0" smtClean="0"/>
              <a:pPr algn="l">
                <a:spcAft>
                  <a:spcPts val="600"/>
                </a:spcAft>
              </a:pPr>
              <a:t>24</a:t>
            </a:fld>
            <a:endParaRPr lang="en-IE" noProof="0" dirty="0"/>
          </a:p>
        </p:txBody>
      </p:sp>
    </p:spTree>
    <p:extLst>
      <p:ext uri="{BB962C8B-B14F-4D97-AF65-F5344CB8AC3E}">
        <p14:creationId xmlns:p14="http://schemas.microsoft.com/office/powerpoint/2010/main" val="3708711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9" name="Freeform: Shape 38">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E" noProof="0" dirty="0"/>
          </a:p>
        </p:txBody>
      </p:sp>
      <p:sp>
        <p:nvSpPr>
          <p:cNvPr id="41" name="Freeform: Shape 40">
            <a:extLst>
              <a:ext uri="{FF2B5EF4-FFF2-40B4-BE49-F238E27FC236}">
                <a16:creationId xmlns:a16="http://schemas.microsoft.com/office/drawing/2014/main" id="{29BA1798-17F7-4F80-A991-C449074B18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E" noProof="0" dirty="0"/>
          </a:p>
        </p:txBody>
      </p:sp>
      <p:sp>
        <p:nvSpPr>
          <p:cNvPr id="43" name="Freeform: Shape 42">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5" name="Freeform: Shape 44">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7" name="Freeform: Shape 46">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9" name="Freeform: Shape 48">
            <a:extLst>
              <a:ext uri="{FF2B5EF4-FFF2-40B4-BE49-F238E27FC236}">
                <a16:creationId xmlns:a16="http://schemas.microsoft.com/office/drawing/2014/main" id="{AA4342DD-7680-4127-930E-CCB5085E3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E" noProof="0" dirty="0"/>
          </a:p>
        </p:txBody>
      </p:sp>
      <p:sp>
        <p:nvSpPr>
          <p:cNvPr id="51" name="Freeform: Shape 50">
            <a:extLst>
              <a:ext uri="{FF2B5EF4-FFF2-40B4-BE49-F238E27FC236}">
                <a16:creationId xmlns:a16="http://schemas.microsoft.com/office/drawing/2014/main" id="{F1FF0434-7F50-41AF-93EE-7466DED91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3" name="Freeform: Shape 52">
            <a:extLst>
              <a:ext uri="{FF2B5EF4-FFF2-40B4-BE49-F238E27FC236}">
                <a16:creationId xmlns:a16="http://schemas.microsoft.com/office/drawing/2014/main" id="{217ADE80-AC1E-4A7D-916F-75AF3D3F3F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7D8DC9C7-2C47-4A29-8D99-5A642EC4A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Meiryo"/>
              <a:ea typeface="+mn-ea"/>
              <a:cs typeface="+mn-cs"/>
            </a:endParaRPr>
          </a:p>
        </p:txBody>
      </p:sp>
      <p:sp useBgFill="1">
        <p:nvSpPr>
          <p:cNvPr id="57" name="Rectangle 56">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9" name="Freeform: Shape 58">
            <a:extLst>
              <a:ext uri="{FF2B5EF4-FFF2-40B4-BE49-F238E27FC236}">
                <a16:creationId xmlns:a16="http://schemas.microsoft.com/office/drawing/2014/main" id="{1BE70332-ECAF-47BB-8C7B-BD049452F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3530" y="1025718"/>
            <a:ext cx="4906732" cy="4743188"/>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E" noProof="0" dirty="0"/>
          </a:p>
        </p:txBody>
      </p:sp>
      <p:sp>
        <p:nvSpPr>
          <p:cNvPr id="61" name="Freeform: Shape 60">
            <a:extLst>
              <a:ext uri="{FF2B5EF4-FFF2-40B4-BE49-F238E27FC236}">
                <a16:creationId xmlns:a16="http://schemas.microsoft.com/office/drawing/2014/main" id="{716D9361-A35A-4DC8-AAB9-04FD2D6FE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92" y="912854"/>
            <a:ext cx="5298208" cy="503229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E" noProof="0" dirty="0"/>
          </a:p>
        </p:txBody>
      </p:sp>
      <p:sp>
        <p:nvSpPr>
          <p:cNvPr id="63" name="Freeform: Shape 62">
            <a:extLst>
              <a:ext uri="{FF2B5EF4-FFF2-40B4-BE49-F238E27FC236}">
                <a16:creationId xmlns:a16="http://schemas.microsoft.com/office/drawing/2014/main" id="{87FC31AD-FBB3-4219-A758-D6F7594A0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0889" y="1272209"/>
            <a:ext cx="4564049" cy="4203824"/>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E" noProof="0" dirty="0"/>
          </a:p>
        </p:txBody>
      </p:sp>
      <p:sp>
        <p:nvSpPr>
          <p:cNvPr id="2" name="Title 1">
            <a:extLst>
              <a:ext uri="{FF2B5EF4-FFF2-40B4-BE49-F238E27FC236}">
                <a16:creationId xmlns:a16="http://schemas.microsoft.com/office/drawing/2014/main" id="{3C3D335A-5ECE-43C8-B81D-FB11A0598038}"/>
              </a:ext>
            </a:extLst>
          </p:cNvPr>
          <p:cNvSpPr>
            <a:spLocks noGrp="1"/>
          </p:cNvSpPr>
          <p:nvPr>
            <p:ph type="ctrTitle"/>
          </p:nvPr>
        </p:nvSpPr>
        <p:spPr>
          <a:xfrm>
            <a:off x="705678" y="318051"/>
            <a:ext cx="7620000" cy="954158"/>
          </a:xfrm>
        </p:spPr>
        <p:txBody>
          <a:bodyPr vert="horz" lIns="109728" tIns="109728" rIns="109728" bIns="91440" rtlCol="0" anchor="b">
            <a:normAutofit/>
          </a:bodyPr>
          <a:lstStyle/>
          <a:p>
            <a:pPr>
              <a:lnSpc>
                <a:spcPct val="120000"/>
              </a:lnSpc>
            </a:pPr>
            <a:r>
              <a:rPr lang="en-IE" sz="4000" noProof="0" dirty="0"/>
              <a:t>Research Conclusions</a:t>
            </a:r>
          </a:p>
        </p:txBody>
      </p:sp>
      <p:sp>
        <p:nvSpPr>
          <p:cNvPr id="34" name="Slide Number Placeholder 33">
            <a:extLst>
              <a:ext uri="{FF2B5EF4-FFF2-40B4-BE49-F238E27FC236}">
                <a16:creationId xmlns:a16="http://schemas.microsoft.com/office/drawing/2014/main" id="{547D40C6-87B1-48BA-A5F4-713A846F503E}"/>
              </a:ext>
            </a:extLst>
          </p:cNvPr>
          <p:cNvSpPr>
            <a:spLocks noGrp="1"/>
          </p:cNvSpPr>
          <p:nvPr>
            <p:ph type="sldNum" sz="quarter" idx="12"/>
          </p:nvPr>
        </p:nvSpPr>
        <p:spPr>
          <a:xfrm>
            <a:off x="10853928" y="6170490"/>
            <a:ext cx="1188720" cy="457200"/>
          </a:xfrm>
        </p:spPr>
        <p:txBody>
          <a:bodyPr vert="horz" lIns="109728" tIns="109728" rIns="109728" bIns="91440" rtlCol="0" anchor="b">
            <a:normAutofit/>
          </a:bodyPr>
          <a:lstStyle/>
          <a:p>
            <a:pPr algn="l">
              <a:spcAft>
                <a:spcPts val="600"/>
              </a:spcAft>
            </a:pPr>
            <a:fld id="{FAEF9944-A4F6-4C59-AEBD-678D6480B8EA}" type="slidenum">
              <a:rPr lang="en-IE" noProof="0" smtClean="0">
                <a:solidFill>
                  <a:srgbClr val="FFFFFF"/>
                </a:solidFill>
              </a:rPr>
              <a:pPr algn="l">
                <a:spcAft>
                  <a:spcPts val="600"/>
                </a:spcAft>
              </a:pPr>
              <a:t>25</a:t>
            </a:fld>
            <a:endParaRPr lang="en-IE" noProof="0" dirty="0">
              <a:solidFill>
                <a:srgbClr val="FFFFFF"/>
              </a:solidFill>
            </a:endParaRPr>
          </a:p>
        </p:txBody>
      </p:sp>
      <p:pic>
        <p:nvPicPr>
          <p:cNvPr id="16" name="Picture Placeholder 15" descr="Cow in pasture">
            <a:extLst>
              <a:ext uri="{FF2B5EF4-FFF2-40B4-BE49-F238E27FC236}">
                <a16:creationId xmlns:a16="http://schemas.microsoft.com/office/drawing/2014/main" id="{A691FEAE-FE9B-4F51-8E02-402437FA3BBA}"/>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1718" r="5072"/>
          <a:stretch/>
        </p:blipFill>
        <p:spPr>
          <a:xfrm>
            <a:off x="7541561" y="10"/>
            <a:ext cx="4650439" cy="6857990"/>
          </a:xfrm>
          <a:prstGeom prst="rect">
            <a:avLst/>
          </a:prstGeom>
        </p:spPr>
      </p:pic>
      <p:sp>
        <p:nvSpPr>
          <p:cNvPr id="3" name="TextBox 2">
            <a:extLst>
              <a:ext uri="{FF2B5EF4-FFF2-40B4-BE49-F238E27FC236}">
                <a16:creationId xmlns:a16="http://schemas.microsoft.com/office/drawing/2014/main" id="{6CE7EEBE-7B74-48D7-16DC-255C10259944}"/>
              </a:ext>
            </a:extLst>
          </p:cNvPr>
          <p:cNvSpPr txBox="1"/>
          <p:nvPr/>
        </p:nvSpPr>
        <p:spPr>
          <a:xfrm>
            <a:off x="797792" y="1560443"/>
            <a:ext cx="5781912" cy="4247317"/>
          </a:xfrm>
          <a:prstGeom prst="rect">
            <a:avLst/>
          </a:prstGeom>
          <a:noFill/>
        </p:spPr>
        <p:txBody>
          <a:bodyPr wrap="square" rtlCol="0">
            <a:spAutoFit/>
          </a:bodyPr>
          <a:lstStyle/>
          <a:p>
            <a:pPr marL="285750" indent="-285750">
              <a:buFont typeface="Arial" panose="020B0604020202020204" pitchFamily="34" charset="0"/>
              <a:buChar char="•"/>
            </a:pPr>
            <a:r>
              <a:rPr lang="en-IE" noProof="0" dirty="0"/>
              <a:t>A local food Co-Op Shop may have potential in the medium-term future (but only when local food credentials are established in the region)</a:t>
            </a:r>
          </a:p>
          <a:p>
            <a:pPr marL="285750" indent="-285750">
              <a:buFont typeface="Arial" panose="020B0604020202020204" pitchFamily="34" charset="0"/>
              <a:buChar char="•"/>
            </a:pPr>
            <a:r>
              <a:rPr lang="en-IE" noProof="0" dirty="0"/>
              <a:t>The research recommends larger scale piloting of short food supply chain projects focused on local fish, lamb and vegetables be undertaken</a:t>
            </a:r>
          </a:p>
          <a:p>
            <a:pPr marL="285750" indent="-285750">
              <a:buFont typeface="Arial" panose="020B0604020202020204" pitchFamily="34" charset="0"/>
              <a:buChar char="•"/>
            </a:pPr>
            <a:r>
              <a:rPr lang="en-IE" noProof="0" dirty="0"/>
              <a:t>While the Co-Op model is favoured by stakeholder’s further exploration should be undertaken to focus on other models including the formation of a Limited Company with a local food focus</a:t>
            </a:r>
          </a:p>
          <a:p>
            <a:pPr marL="285750" indent="-285750">
              <a:buFont typeface="Arial" panose="020B0604020202020204" pitchFamily="34" charset="0"/>
              <a:buChar char="•"/>
            </a:pPr>
            <a:r>
              <a:rPr lang="en-IE" dirty="0"/>
              <a:t>The formation of a virtual Co-Op should also be explored in conjunction with enablers like the Open Food Network </a:t>
            </a:r>
            <a:endParaRPr lang="en-IE" noProof="0" dirty="0"/>
          </a:p>
          <a:p>
            <a:pPr marL="285750" indent="-285750">
              <a:buFont typeface="Arial" panose="020B0604020202020204" pitchFamily="34" charset="0"/>
              <a:buChar char="•"/>
            </a:pPr>
            <a:endParaRPr lang="en-IE" noProof="0" dirty="0"/>
          </a:p>
        </p:txBody>
      </p:sp>
    </p:spTree>
    <p:extLst>
      <p:ext uri="{BB962C8B-B14F-4D97-AF65-F5344CB8AC3E}">
        <p14:creationId xmlns:p14="http://schemas.microsoft.com/office/powerpoint/2010/main" val="238213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BC8B5-8E73-1F92-5F56-9A70834B5E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950774-DC9D-DF23-EF8C-BE08F42A6C24}"/>
              </a:ext>
            </a:extLst>
          </p:cNvPr>
          <p:cNvSpPr>
            <a:spLocks noGrp="1"/>
          </p:cNvSpPr>
          <p:nvPr>
            <p:ph type="ctrTitle"/>
          </p:nvPr>
        </p:nvSpPr>
        <p:spPr>
          <a:xfrm>
            <a:off x="0" y="2577659"/>
            <a:ext cx="7620000" cy="2431783"/>
          </a:xfrm>
        </p:spPr>
        <p:txBody>
          <a:bodyPr vert="horz" lIns="109728" tIns="109728" rIns="109728" bIns="91440" rtlCol="0" anchor="b">
            <a:normAutofit fontScale="90000"/>
          </a:bodyPr>
          <a:lstStyle/>
          <a:p>
            <a:pPr>
              <a:lnSpc>
                <a:spcPct val="120000"/>
              </a:lnSpc>
            </a:pPr>
            <a:r>
              <a:rPr lang="en-IE" sz="4000" noProof="0" dirty="0"/>
              <a:t>Next Steps</a:t>
            </a:r>
            <a:br>
              <a:rPr lang="en-IE" sz="4000" noProof="0" dirty="0"/>
            </a:br>
            <a:br>
              <a:rPr lang="en-IE" sz="4000" noProof="0" dirty="0"/>
            </a:br>
            <a:r>
              <a:rPr lang="en-IE" sz="2000" noProof="0" dirty="0"/>
              <a:t>-In depth feasibility and strategic plan for local fish, vegetables and lamb businesses</a:t>
            </a:r>
            <a:br>
              <a:rPr lang="en-IE" sz="2000" noProof="0" dirty="0"/>
            </a:br>
            <a:r>
              <a:rPr lang="en-IE" sz="2000" noProof="0" dirty="0"/>
              <a:t>-Review primary producer opportunities for milk</a:t>
            </a:r>
            <a:br>
              <a:rPr lang="en-IE" sz="2000" noProof="0" dirty="0"/>
            </a:br>
            <a:r>
              <a:rPr lang="en-IE" sz="2000" noProof="0" dirty="0"/>
              <a:t>-Identify optimum structures </a:t>
            </a:r>
            <a:r>
              <a:rPr lang="en-IE" sz="2000" dirty="0"/>
              <a:t>for businesses to be successful and a collective support function for these businesses to assist with marketing, sales, compliance etc.</a:t>
            </a:r>
            <a:br>
              <a:rPr lang="en-IE" sz="4000" noProof="0" dirty="0"/>
            </a:br>
            <a:endParaRPr lang="en-IE" sz="4000" noProof="0" dirty="0"/>
          </a:p>
        </p:txBody>
      </p:sp>
      <p:sp>
        <p:nvSpPr>
          <p:cNvPr id="34" name="Slide Number Placeholder 33">
            <a:extLst>
              <a:ext uri="{FF2B5EF4-FFF2-40B4-BE49-F238E27FC236}">
                <a16:creationId xmlns:a16="http://schemas.microsoft.com/office/drawing/2014/main" id="{A25394C0-E3F2-B9E5-554D-A14F21EABC5A}"/>
              </a:ext>
            </a:extLst>
          </p:cNvPr>
          <p:cNvSpPr>
            <a:spLocks noGrp="1"/>
          </p:cNvSpPr>
          <p:nvPr>
            <p:ph type="sldNum" sz="quarter" idx="12"/>
          </p:nvPr>
        </p:nvSpPr>
        <p:spPr>
          <a:xfrm>
            <a:off x="10853928" y="6170490"/>
            <a:ext cx="1188720" cy="457200"/>
          </a:xfrm>
        </p:spPr>
        <p:txBody>
          <a:bodyPr vert="horz" lIns="109728" tIns="109728" rIns="109728" bIns="91440" rtlCol="0" anchor="b">
            <a:normAutofit/>
          </a:bodyPr>
          <a:lstStyle/>
          <a:p>
            <a:pPr algn="l">
              <a:spcAft>
                <a:spcPts val="600"/>
              </a:spcAft>
            </a:pPr>
            <a:fld id="{FAEF9944-A4F6-4C59-AEBD-678D6480B8EA}" type="slidenum">
              <a:rPr lang="en-IE" noProof="0" smtClean="0">
                <a:solidFill>
                  <a:srgbClr val="FFFFFF"/>
                </a:solidFill>
              </a:rPr>
              <a:pPr algn="l">
                <a:spcAft>
                  <a:spcPts val="600"/>
                </a:spcAft>
              </a:pPr>
              <a:t>26</a:t>
            </a:fld>
            <a:endParaRPr lang="en-IE" noProof="0" dirty="0">
              <a:solidFill>
                <a:srgbClr val="FFFFFF"/>
              </a:solidFill>
            </a:endParaRPr>
          </a:p>
        </p:txBody>
      </p:sp>
      <p:pic>
        <p:nvPicPr>
          <p:cNvPr id="16" name="Picture Placeholder 15" descr="Cow in pasture">
            <a:extLst>
              <a:ext uri="{FF2B5EF4-FFF2-40B4-BE49-F238E27FC236}">
                <a16:creationId xmlns:a16="http://schemas.microsoft.com/office/drawing/2014/main" id="{BA911F18-3E7F-3DC5-C5CD-E2186B7C7DD8}"/>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1718" r="5072"/>
          <a:stretch/>
        </p:blipFill>
        <p:spPr>
          <a:xfrm>
            <a:off x="7541561" y="10"/>
            <a:ext cx="4650439" cy="6857990"/>
          </a:xfrm>
          <a:prstGeom prst="rect">
            <a:avLst/>
          </a:prstGeom>
        </p:spPr>
      </p:pic>
    </p:spTree>
    <p:extLst>
      <p:ext uri="{BB962C8B-B14F-4D97-AF65-F5344CB8AC3E}">
        <p14:creationId xmlns:p14="http://schemas.microsoft.com/office/powerpoint/2010/main" val="196373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D7DC10-5D3A-EE0A-C5F4-D6C69AF48DA1}"/>
              </a:ext>
            </a:extLst>
          </p:cNvPr>
          <p:cNvSpPr>
            <a:spLocks noGrp="1"/>
          </p:cNvSpPr>
          <p:nvPr>
            <p:ph type="title"/>
          </p:nvPr>
        </p:nvSpPr>
        <p:spPr/>
        <p:txBody>
          <a:bodyPr>
            <a:normAutofit/>
          </a:bodyPr>
          <a:lstStyle/>
          <a:p>
            <a:r>
              <a:rPr lang="en-IE" noProof="0" dirty="0"/>
              <a:t>Research Irish Food Organisations </a:t>
            </a:r>
          </a:p>
        </p:txBody>
      </p:sp>
      <p:sp>
        <p:nvSpPr>
          <p:cNvPr id="4" name="Text Placeholder 3">
            <a:extLst>
              <a:ext uri="{FF2B5EF4-FFF2-40B4-BE49-F238E27FC236}">
                <a16:creationId xmlns:a16="http://schemas.microsoft.com/office/drawing/2014/main" id="{109F524F-6692-B38B-8661-DAF28E04F5E0}"/>
              </a:ext>
            </a:extLst>
          </p:cNvPr>
          <p:cNvSpPr>
            <a:spLocks noGrp="1"/>
          </p:cNvSpPr>
          <p:nvPr>
            <p:ph type="body" idx="1"/>
          </p:nvPr>
        </p:nvSpPr>
        <p:spPr/>
        <p:txBody>
          <a:bodyPr/>
          <a:lstStyle/>
          <a:p>
            <a:r>
              <a:rPr lang="en-IE" sz="1800" b="1" i="0" noProof="0" dirty="0">
                <a:effectLst/>
                <a:latin typeface="+mj-lt"/>
                <a:ea typeface="Times New Roman" panose="02020603050405020304" pitchFamily="18" charset="0"/>
                <a:cs typeface="Times New Roman" panose="02020603050405020304" pitchFamily="18" charset="0"/>
              </a:rPr>
              <a:t>THE COTTAGE MARKET</a:t>
            </a:r>
          </a:p>
        </p:txBody>
      </p:sp>
      <p:sp>
        <p:nvSpPr>
          <p:cNvPr id="5" name="Content Placeholder 4">
            <a:extLst>
              <a:ext uri="{FF2B5EF4-FFF2-40B4-BE49-F238E27FC236}">
                <a16:creationId xmlns:a16="http://schemas.microsoft.com/office/drawing/2014/main" id="{63BD5171-6DC0-58D0-1530-2EDCC57A16D2}"/>
              </a:ext>
            </a:extLst>
          </p:cNvPr>
          <p:cNvSpPr>
            <a:spLocks noGrp="1"/>
          </p:cNvSpPr>
          <p:nvPr>
            <p:ph sz="half" idx="2"/>
          </p:nvPr>
        </p:nvSpPr>
        <p:spPr/>
        <p:txBody>
          <a:bodyPr>
            <a:noAutofit/>
          </a:bodyPr>
          <a:lstStyle/>
          <a:p>
            <a:r>
              <a:rPr lang="en-IE" sz="1200" noProof="0" dirty="0">
                <a:hlinkClick r:id="rId2"/>
              </a:rPr>
              <a:t>https://cottagemarketcavan.ie</a:t>
            </a:r>
            <a:r>
              <a:rPr lang="en-IE" sz="1200" noProof="0" dirty="0"/>
              <a:t> </a:t>
            </a:r>
          </a:p>
          <a:p>
            <a:r>
              <a:rPr lang="en-IE" sz="1200" noProof="0" dirty="0"/>
              <a:t>Set up as a Social Enterprise </a:t>
            </a:r>
          </a:p>
          <a:p>
            <a:r>
              <a:rPr lang="en-IE" sz="1200" noProof="0" dirty="0"/>
              <a:t>Are experts at tapping into local and national funding schemes </a:t>
            </a:r>
          </a:p>
          <a:p>
            <a:r>
              <a:rPr lang="en-IE" sz="1200" noProof="0" dirty="0"/>
              <a:t>Are strategic about their journey and have a vision statement and strategy actin plan</a:t>
            </a:r>
          </a:p>
          <a:p>
            <a:r>
              <a:rPr lang="en-IE" sz="1200" noProof="0" dirty="0"/>
              <a:t>Excellent ecommerce site </a:t>
            </a:r>
          </a:p>
          <a:p>
            <a:r>
              <a:rPr lang="en-IE" sz="1200" noProof="0" dirty="0"/>
              <a:t>Good use of social media</a:t>
            </a:r>
          </a:p>
        </p:txBody>
      </p:sp>
      <p:sp>
        <p:nvSpPr>
          <p:cNvPr id="6" name="Text Placeholder 5">
            <a:extLst>
              <a:ext uri="{FF2B5EF4-FFF2-40B4-BE49-F238E27FC236}">
                <a16:creationId xmlns:a16="http://schemas.microsoft.com/office/drawing/2014/main" id="{0A705538-98EC-C292-BC3A-40E7BE76F1B4}"/>
              </a:ext>
            </a:extLst>
          </p:cNvPr>
          <p:cNvSpPr>
            <a:spLocks noGrp="1"/>
          </p:cNvSpPr>
          <p:nvPr>
            <p:ph type="body" sz="quarter" idx="3"/>
          </p:nvPr>
        </p:nvSpPr>
        <p:spPr/>
        <p:txBody>
          <a:bodyPr/>
          <a:lstStyle/>
          <a:p>
            <a:pPr algn="ctr"/>
            <a:r>
              <a:rPr lang="en-IE" noProof="0" dirty="0">
                <a:latin typeface="+mj-lt"/>
              </a:rPr>
              <a:t> </a:t>
            </a:r>
            <a:r>
              <a:rPr lang="en-IE" noProof="0" dirty="0" err="1">
                <a:latin typeface="+mj-lt"/>
              </a:rPr>
              <a:t>Fiorbhia</a:t>
            </a:r>
            <a:r>
              <a:rPr lang="en-IE" noProof="0" dirty="0">
                <a:latin typeface="+mj-lt"/>
              </a:rPr>
              <a:t> Farm</a:t>
            </a:r>
          </a:p>
        </p:txBody>
      </p:sp>
      <p:sp>
        <p:nvSpPr>
          <p:cNvPr id="7" name="Content Placeholder 6">
            <a:extLst>
              <a:ext uri="{FF2B5EF4-FFF2-40B4-BE49-F238E27FC236}">
                <a16:creationId xmlns:a16="http://schemas.microsoft.com/office/drawing/2014/main" id="{515012AF-0EF6-125B-65CC-357486048366}"/>
              </a:ext>
            </a:extLst>
          </p:cNvPr>
          <p:cNvSpPr>
            <a:spLocks noGrp="1"/>
          </p:cNvSpPr>
          <p:nvPr>
            <p:ph sz="quarter" idx="4"/>
          </p:nvPr>
        </p:nvSpPr>
        <p:spPr/>
        <p:txBody>
          <a:bodyPr>
            <a:normAutofit lnSpcReduction="10000"/>
          </a:bodyPr>
          <a:lstStyle/>
          <a:p>
            <a:r>
              <a:rPr lang="en-IE" sz="1200" noProof="0" dirty="0">
                <a:hlinkClick r:id="rId3"/>
              </a:rPr>
              <a:t>https://www.fiorbhiafarm.ie/</a:t>
            </a:r>
            <a:r>
              <a:rPr lang="en-IE" sz="1200" noProof="0" dirty="0"/>
              <a:t>   </a:t>
            </a:r>
          </a:p>
          <a:p>
            <a:r>
              <a:rPr lang="en-IE" sz="1200" noProof="0" dirty="0"/>
              <a:t>Set up as Private Enterprise </a:t>
            </a:r>
          </a:p>
          <a:p>
            <a:r>
              <a:rPr lang="en-IE" sz="1200" noProof="0" dirty="0"/>
              <a:t>Regenerative farm with direct consumer sales </a:t>
            </a:r>
          </a:p>
          <a:p>
            <a:r>
              <a:rPr lang="en-IE" sz="1200" noProof="0" dirty="0"/>
              <a:t>Significant messaging around sustainability</a:t>
            </a:r>
          </a:p>
          <a:p>
            <a:r>
              <a:rPr lang="en-IE" sz="1200" noProof="0" dirty="0"/>
              <a:t>Many references to nutrient dense products</a:t>
            </a:r>
          </a:p>
          <a:p>
            <a:r>
              <a:rPr lang="en-IE" sz="1200" noProof="0" dirty="0"/>
              <a:t>Use of customer newsletter</a:t>
            </a:r>
          </a:p>
          <a:p>
            <a:r>
              <a:rPr lang="en-IE" sz="1200" noProof="0" dirty="0"/>
              <a:t>Over 7000 followers on Instagram with very regular posting</a:t>
            </a:r>
          </a:p>
          <a:p>
            <a:pPr marL="0" indent="0">
              <a:buNone/>
            </a:pPr>
            <a:endParaRPr lang="en-IE" noProof="0" dirty="0"/>
          </a:p>
        </p:txBody>
      </p:sp>
      <p:sp>
        <p:nvSpPr>
          <p:cNvPr id="8" name="Text Placeholder 7">
            <a:extLst>
              <a:ext uri="{FF2B5EF4-FFF2-40B4-BE49-F238E27FC236}">
                <a16:creationId xmlns:a16="http://schemas.microsoft.com/office/drawing/2014/main" id="{67EBE1C5-0649-213E-1929-33075CC98052}"/>
              </a:ext>
            </a:extLst>
          </p:cNvPr>
          <p:cNvSpPr>
            <a:spLocks noGrp="1"/>
          </p:cNvSpPr>
          <p:nvPr>
            <p:ph type="body" sz="quarter" idx="13"/>
          </p:nvPr>
        </p:nvSpPr>
        <p:spPr/>
        <p:txBody>
          <a:bodyPr/>
          <a:lstStyle/>
          <a:p>
            <a:r>
              <a:rPr lang="en-IE" sz="1800" b="1" i="0" noProof="0" dirty="0">
                <a:effectLst/>
                <a:latin typeface="+mj-lt"/>
                <a:ea typeface="Times New Roman" panose="02020603050405020304" pitchFamily="18" charset="0"/>
                <a:cs typeface="Times New Roman" panose="02020603050405020304" pitchFamily="18" charset="0"/>
              </a:rPr>
              <a:t>Dublin Food Coop</a:t>
            </a:r>
            <a:endParaRPr lang="en-IE" sz="1800" noProof="0" dirty="0">
              <a:effectLst/>
              <a:latin typeface="+mj-lt"/>
              <a:ea typeface="Times New Roman" panose="02020603050405020304" pitchFamily="18" charset="0"/>
              <a:cs typeface="Times New Roman" panose="02020603050405020304" pitchFamily="18" charset="0"/>
            </a:endParaRPr>
          </a:p>
        </p:txBody>
      </p:sp>
      <p:sp>
        <p:nvSpPr>
          <p:cNvPr id="9" name="Content Placeholder 8">
            <a:extLst>
              <a:ext uri="{FF2B5EF4-FFF2-40B4-BE49-F238E27FC236}">
                <a16:creationId xmlns:a16="http://schemas.microsoft.com/office/drawing/2014/main" id="{394E4051-28FB-E1CB-023F-28AE8B9EA323}"/>
              </a:ext>
            </a:extLst>
          </p:cNvPr>
          <p:cNvSpPr>
            <a:spLocks noGrp="1"/>
          </p:cNvSpPr>
          <p:nvPr>
            <p:ph sz="quarter" idx="14"/>
          </p:nvPr>
        </p:nvSpPr>
        <p:spPr/>
        <p:txBody>
          <a:bodyPr>
            <a:normAutofit fontScale="92500" lnSpcReduction="20000"/>
          </a:bodyPr>
          <a:lstStyle/>
          <a:p>
            <a:r>
              <a:rPr lang="en-IE" sz="1300" noProof="0" dirty="0">
                <a:hlinkClick r:id="rId4"/>
              </a:rPr>
              <a:t>https://dublinfood.coop/</a:t>
            </a:r>
            <a:r>
              <a:rPr lang="en-IE" sz="1300" noProof="0" dirty="0"/>
              <a:t>  </a:t>
            </a:r>
          </a:p>
          <a:p>
            <a:r>
              <a:rPr lang="en-IE" sz="1300" noProof="0" dirty="0"/>
              <a:t>Set up as Co-op</a:t>
            </a:r>
          </a:p>
          <a:p>
            <a:r>
              <a:rPr lang="en-IE" sz="1300" noProof="0" dirty="0"/>
              <a:t>Consumer direct organic, vegetarian and wholefoods retailer</a:t>
            </a:r>
          </a:p>
          <a:p>
            <a:r>
              <a:rPr lang="en-IE" sz="1300" noProof="0" dirty="0"/>
              <a:t>A “readymade customer” exists in the Coop membership model</a:t>
            </a:r>
          </a:p>
          <a:p>
            <a:r>
              <a:rPr lang="en-IE" sz="1300" noProof="0" dirty="0"/>
              <a:t>Almost 10,000 followers on Instagram with videos having a minimum views of 1,000 followers and sometimes up to 3,200, and 12,200 Facebook followers</a:t>
            </a:r>
          </a:p>
          <a:p>
            <a:r>
              <a:rPr lang="en-IE" sz="1300" noProof="0" dirty="0"/>
              <a:t>Ongoing calendar of talks and events</a:t>
            </a:r>
          </a:p>
          <a:p>
            <a:endParaRPr lang="en-IE" sz="1200" noProof="0" dirty="0"/>
          </a:p>
          <a:p>
            <a:endParaRPr lang="en-IE" noProof="0" dirty="0"/>
          </a:p>
        </p:txBody>
      </p:sp>
      <p:sp>
        <p:nvSpPr>
          <p:cNvPr id="12" name="Slide Number Placeholder 11">
            <a:extLst>
              <a:ext uri="{FF2B5EF4-FFF2-40B4-BE49-F238E27FC236}">
                <a16:creationId xmlns:a16="http://schemas.microsoft.com/office/drawing/2014/main" id="{9F22D037-D9FA-BF3E-73D9-4981D579A922}"/>
              </a:ext>
            </a:extLst>
          </p:cNvPr>
          <p:cNvSpPr>
            <a:spLocks noGrp="1"/>
          </p:cNvSpPr>
          <p:nvPr>
            <p:ph type="sldNum" sz="quarter" idx="12"/>
          </p:nvPr>
        </p:nvSpPr>
        <p:spPr/>
        <p:txBody>
          <a:bodyPr/>
          <a:lstStyle/>
          <a:p>
            <a:pPr algn="ctr"/>
            <a:fld id="{FAEF9944-A4F6-4C59-AEBD-678D6480B8EA}" type="slidenum">
              <a:rPr lang="en-IE" noProof="0" smtClean="0"/>
              <a:pPr algn="ctr"/>
              <a:t>3</a:t>
            </a:fld>
            <a:endParaRPr lang="en-IE" noProof="0" dirty="0"/>
          </a:p>
        </p:txBody>
      </p:sp>
    </p:spTree>
    <p:extLst>
      <p:ext uri="{BB962C8B-B14F-4D97-AF65-F5344CB8AC3E}">
        <p14:creationId xmlns:p14="http://schemas.microsoft.com/office/powerpoint/2010/main" val="4046268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72F5C6-4CEE-570F-D618-58E551B1CF8D}"/>
              </a:ext>
            </a:extLst>
          </p:cNvPr>
          <p:cNvSpPr>
            <a:spLocks noGrp="1"/>
          </p:cNvSpPr>
          <p:nvPr>
            <p:ph type="title"/>
          </p:nvPr>
        </p:nvSpPr>
        <p:spPr/>
        <p:txBody>
          <a:bodyPr/>
          <a:lstStyle/>
          <a:p>
            <a:r>
              <a:rPr lang="en-IE" noProof="0" dirty="0"/>
              <a:t>Research Irish Food Organisations </a:t>
            </a:r>
          </a:p>
        </p:txBody>
      </p:sp>
      <p:sp>
        <p:nvSpPr>
          <p:cNvPr id="4" name="Text Placeholder 3">
            <a:extLst>
              <a:ext uri="{FF2B5EF4-FFF2-40B4-BE49-F238E27FC236}">
                <a16:creationId xmlns:a16="http://schemas.microsoft.com/office/drawing/2014/main" id="{0994C8FD-8C2E-9FA5-72A2-C8C0B64110E2}"/>
              </a:ext>
            </a:extLst>
          </p:cNvPr>
          <p:cNvSpPr>
            <a:spLocks noGrp="1"/>
          </p:cNvSpPr>
          <p:nvPr>
            <p:ph type="body" idx="1"/>
          </p:nvPr>
        </p:nvSpPr>
        <p:spPr/>
        <p:txBody>
          <a:bodyPr>
            <a:normAutofit fontScale="92500" lnSpcReduction="10000"/>
          </a:bodyPr>
          <a:lstStyle/>
          <a:p>
            <a:pPr algn="ctr"/>
            <a:r>
              <a:rPr lang="en-IE" noProof="0" dirty="0">
                <a:latin typeface="+mj-lt"/>
              </a:rPr>
              <a:t>THE LITTLE MILK COMPANY</a:t>
            </a:r>
          </a:p>
        </p:txBody>
      </p:sp>
      <p:sp>
        <p:nvSpPr>
          <p:cNvPr id="5" name="Content Placeholder 4">
            <a:extLst>
              <a:ext uri="{FF2B5EF4-FFF2-40B4-BE49-F238E27FC236}">
                <a16:creationId xmlns:a16="http://schemas.microsoft.com/office/drawing/2014/main" id="{24719FBD-FD1D-2A3E-FB22-1E6DBC413ED3}"/>
              </a:ext>
            </a:extLst>
          </p:cNvPr>
          <p:cNvSpPr>
            <a:spLocks noGrp="1"/>
          </p:cNvSpPr>
          <p:nvPr>
            <p:ph sz="half" idx="2"/>
          </p:nvPr>
        </p:nvSpPr>
        <p:spPr/>
        <p:txBody>
          <a:bodyPr>
            <a:normAutofit lnSpcReduction="10000"/>
          </a:bodyPr>
          <a:lstStyle/>
          <a:p>
            <a:r>
              <a:rPr lang="en-IE" sz="1200" noProof="0" dirty="0">
                <a:hlinkClick r:id="rId2"/>
              </a:rPr>
              <a:t>https://www.thelittlemilkcompany.ie/</a:t>
            </a:r>
            <a:r>
              <a:rPr lang="en-IE" sz="1200" noProof="0" dirty="0"/>
              <a:t> </a:t>
            </a:r>
          </a:p>
          <a:p>
            <a:r>
              <a:rPr lang="en-IE" sz="1200" noProof="0" dirty="0"/>
              <a:t>Set up as a Co-op</a:t>
            </a:r>
          </a:p>
          <a:p>
            <a:r>
              <a:rPr lang="en-IE" sz="1200" noProof="0" dirty="0"/>
              <a:t>Strong story telling about each of the farm families</a:t>
            </a:r>
          </a:p>
          <a:p>
            <a:r>
              <a:rPr lang="en-IE" sz="1200" noProof="0" dirty="0"/>
              <a:t>Repeat mentions of sustainability and eco credentials</a:t>
            </a:r>
          </a:p>
          <a:p>
            <a:r>
              <a:rPr lang="en-IE" sz="1200" noProof="0" dirty="0"/>
              <a:t>Have a professional sales team in place</a:t>
            </a:r>
          </a:p>
          <a:p>
            <a:r>
              <a:rPr lang="en-IE" sz="1200" noProof="0" dirty="0"/>
              <a:t>Have managed to scale up to become a very large operator</a:t>
            </a:r>
          </a:p>
          <a:p>
            <a:endParaRPr lang="en-IE" noProof="0" dirty="0"/>
          </a:p>
        </p:txBody>
      </p:sp>
      <p:sp>
        <p:nvSpPr>
          <p:cNvPr id="6" name="Text Placeholder 5">
            <a:extLst>
              <a:ext uri="{FF2B5EF4-FFF2-40B4-BE49-F238E27FC236}">
                <a16:creationId xmlns:a16="http://schemas.microsoft.com/office/drawing/2014/main" id="{E47FC413-2439-0C79-40A7-38704BE48AF5}"/>
              </a:ext>
            </a:extLst>
          </p:cNvPr>
          <p:cNvSpPr>
            <a:spLocks noGrp="1"/>
          </p:cNvSpPr>
          <p:nvPr>
            <p:ph type="body" sz="quarter" idx="3"/>
          </p:nvPr>
        </p:nvSpPr>
        <p:spPr/>
        <p:txBody>
          <a:bodyPr>
            <a:normAutofit/>
          </a:bodyPr>
          <a:lstStyle/>
          <a:p>
            <a:pPr algn="ctr"/>
            <a:r>
              <a:rPr lang="en-IE" sz="1700" noProof="0" dirty="0">
                <a:latin typeface="+mj-lt"/>
              </a:rPr>
              <a:t>Brookfield Farm</a:t>
            </a:r>
          </a:p>
        </p:txBody>
      </p:sp>
      <p:sp>
        <p:nvSpPr>
          <p:cNvPr id="7" name="Content Placeholder 6">
            <a:extLst>
              <a:ext uri="{FF2B5EF4-FFF2-40B4-BE49-F238E27FC236}">
                <a16:creationId xmlns:a16="http://schemas.microsoft.com/office/drawing/2014/main" id="{686507B2-FBF8-7335-F98C-0E398AE92BD9}"/>
              </a:ext>
            </a:extLst>
          </p:cNvPr>
          <p:cNvSpPr>
            <a:spLocks noGrp="1"/>
          </p:cNvSpPr>
          <p:nvPr>
            <p:ph sz="quarter" idx="4"/>
          </p:nvPr>
        </p:nvSpPr>
        <p:spPr>
          <a:xfrm>
            <a:off x="4536161" y="2910284"/>
            <a:ext cx="3108960" cy="2880916"/>
          </a:xfrm>
        </p:spPr>
        <p:txBody>
          <a:bodyPr>
            <a:noAutofit/>
          </a:bodyPr>
          <a:lstStyle/>
          <a:p>
            <a:r>
              <a:rPr lang="en-IE" sz="1200" noProof="0" dirty="0">
                <a:hlinkClick r:id="rId3"/>
              </a:rPr>
              <a:t>https://www.brookfield.farm/</a:t>
            </a:r>
            <a:endParaRPr lang="en-IE" sz="1200" noProof="0" dirty="0"/>
          </a:p>
          <a:p>
            <a:r>
              <a:rPr lang="en-IE" sz="1200" noProof="0" dirty="0"/>
              <a:t>Set up as Private Enterprise</a:t>
            </a:r>
          </a:p>
          <a:p>
            <a:pPr lvl="0"/>
            <a:r>
              <a:rPr lang="en-IE" sz="1200" noProof="0" dirty="0"/>
              <a:t>Excellent marketing and communications</a:t>
            </a:r>
          </a:p>
          <a:p>
            <a:pPr lvl="0"/>
            <a:r>
              <a:rPr lang="en-IE" sz="1200" noProof="0" dirty="0"/>
              <a:t>Revenue being generated by multiple revenue streams from the farm</a:t>
            </a:r>
          </a:p>
          <a:p>
            <a:pPr lvl="0"/>
            <a:r>
              <a:rPr lang="en-IE" sz="1200" noProof="0" dirty="0"/>
              <a:t>Pioneering model of getting the customer to “forward pay” for their product</a:t>
            </a:r>
          </a:p>
          <a:p>
            <a:pPr lvl="0"/>
            <a:r>
              <a:rPr lang="en-IE" sz="1200" noProof="0" dirty="0"/>
              <a:t>Strong educational aspect to the model</a:t>
            </a:r>
          </a:p>
          <a:p>
            <a:pPr lvl="0"/>
            <a:r>
              <a:rPr lang="en-IE" sz="1200" noProof="0" dirty="0"/>
              <a:t>Links to nature and biodiversity are part of the core messaging </a:t>
            </a:r>
          </a:p>
        </p:txBody>
      </p:sp>
      <p:sp>
        <p:nvSpPr>
          <p:cNvPr id="8" name="Text Placeholder 7">
            <a:extLst>
              <a:ext uri="{FF2B5EF4-FFF2-40B4-BE49-F238E27FC236}">
                <a16:creationId xmlns:a16="http://schemas.microsoft.com/office/drawing/2014/main" id="{77794DC6-29CA-0DCC-355C-E7A6287D0A85}"/>
              </a:ext>
            </a:extLst>
          </p:cNvPr>
          <p:cNvSpPr>
            <a:spLocks noGrp="1"/>
          </p:cNvSpPr>
          <p:nvPr>
            <p:ph type="body" sz="quarter" idx="13"/>
          </p:nvPr>
        </p:nvSpPr>
        <p:spPr/>
        <p:txBody>
          <a:bodyPr>
            <a:normAutofit/>
          </a:bodyPr>
          <a:lstStyle/>
          <a:p>
            <a:r>
              <a:rPr lang="en-IE" sz="1700" noProof="0" dirty="0"/>
              <a:t>Larder 360</a:t>
            </a:r>
          </a:p>
        </p:txBody>
      </p:sp>
      <p:sp>
        <p:nvSpPr>
          <p:cNvPr id="9" name="Content Placeholder 8">
            <a:extLst>
              <a:ext uri="{FF2B5EF4-FFF2-40B4-BE49-F238E27FC236}">
                <a16:creationId xmlns:a16="http://schemas.microsoft.com/office/drawing/2014/main" id="{6D54BB5D-B377-9EDC-E054-37669C8B0444}"/>
              </a:ext>
            </a:extLst>
          </p:cNvPr>
          <p:cNvSpPr>
            <a:spLocks noGrp="1"/>
          </p:cNvSpPr>
          <p:nvPr>
            <p:ph sz="quarter" idx="14"/>
          </p:nvPr>
        </p:nvSpPr>
        <p:spPr/>
        <p:txBody>
          <a:bodyPr>
            <a:normAutofit lnSpcReduction="10000"/>
          </a:bodyPr>
          <a:lstStyle/>
          <a:p>
            <a:r>
              <a:rPr lang="en-IE" sz="1200" noProof="0" dirty="0"/>
              <a:t>Set up as a Co-op</a:t>
            </a:r>
          </a:p>
          <a:p>
            <a:r>
              <a:rPr lang="en-IE" sz="1200" noProof="0" dirty="0"/>
              <a:t>Objective was to make small food production more readily available </a:t>
            </a:r>
          </a:p>
          <a:p>
            <a:r>
              <a:rPr lang="en-IE" sz="1200" noProof="0" dirty="0"/>
              <a:t>Developed to operate as a shared economy, pooling the resources of many</a:t>
            </a:r>
          </a:p>
          <a:p>
            <a:r>
              <a:rPr lang="en-IE" sz="1200" noProof="0" dirty="0"/>
              <a:t>Was an online marketplace creating a one stop shop for all local farm produce</a:t>
            </a:r>
          </a:p>
          <a:p>
            <a:r>
              <a:rPr lang="en-IE" sz="1200" noProof="0" dirty="0"/>
              <a:t>The model failed due to its inability to generate enough revenue in the local region</a:t>
            </a:r>
          </a:p>
          <a:p>
            <a:endParaRPr lang="en-IE" sz="1200" noProof="0" dirty="0"/>
          </a:p>
        </p:txBody>
      </p:sp>
      <p:sp>
        <p:nvSpPr>
          <p:cNvPr id="12" name="Slide Number Placeholder 11">
            <a:extLst>
              <a:ext uri="{FF2B5EF4-FFF2-40B4-BE49-F238E27FC236}">
                <a16:creationId xmlns:a16="http://schemas.microsoft.com/office/drawing/2014/main" id="{3BECADBD-4486-EB81-9D55-A77A8B90DE56}"/>
              </a:ext>
            </a:extLst>
          </p:cNvPr>
          <p:cNvSpPr>
            <a:spLocks noGrp="1"/>
          </p:cNvSpPr>
          <p:nvPr>
            <p:ph type="sldNum" sz="quarter" idx="12"/>
          </p:nvPr>
        </p:nvSpPr>
        <p:spPr/>
        <p:txBody>
          <a:bodyPr/>
          <a:lstStyle/>
          <a:p>
            <a:pPr algn="ctr"/>
            <a:fld id="{FAEF9944-A4F6-4C59-AEBD-678D6480B8EA}" type="slidenum">
              <a:rPr lang="en-IE" noProof="0" smtClean="0"/>
              <a:pPr algn="ctr"/>
              <a:t>4</a:t>
            </a:fld>
            <a:endParaRPr lang="en-IE" noProof="0" dirty="0"/>
          </a:p>
        </p:txBody>
      </p:sp>
    </p:spTree>
    <p:extLst>
      <p:ext uri="{BB962C8B-B14F-4D97-AF65-F5344CB8AC3E}">
        <p14:creationId xmlns:p14="http://schemas.microsoft.com/office/powerpoint/2010/main" val="1314975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255A0F-5626-CA62-43CA-1BD51C3138BB}"/>
              </a:ext>
            </a:extLst>
          </p:cNvPr>
          <p:cNvSpPr>
            <a:spLocks noGrp="1"/>
          </p:cNvSpPr>
          <p:nvPr>
            <p:ph type="title"/>
          </p:nvPr>
        </p:nvSpPr>
        <p:spPr/>
        <p:txBody>
          <a:bodyPr>
            <a:normAutofit fontScale="90000"/>
          </a:bodyPr>
          <a:lstStyle/>
          <a:p>
            <a:r>
              <a:rPr lang="en-IE" noProof="0" dirty="0"/>
              <a:t>Research International Food Organisations </a:t>
            </a:r>
          </a:p>
        </p:txBody>
      </p:sp>
      <p:sp>
        <p:nvSpPr>
          <p:cNvPr id="4" name="Text Placeholder 3">
            <a:extLst>
              <a:ext uri="{FF2B5EF4-FFF2-40B4-BE49-F238E27FC236}">
                <a16:creationId xmlns:a16="http://schemas.microsoft.com/office/drawing/2014/main" id="{73E1F293-51A6-7238-184A-5F437F2304FB}"/>
              </a:ext>
            </a:extLst>
          </p:cNvPr>
          <p:cNvSpPr>
            <a:spLocks noGrp="1"/>
          </p:cNvSpPr>
          <p:nvPr>
            <p:ph type="body" idx="1"/>
          </p:nvPr>
        </p:nvSpPr>
        <p:spPr>
          <a:xfrm>
            <a:off x="1124712" y="1845953"/>
            <a:ext cx="3108960" cy="823912"/>
          </a:xfrm>
        </p:spPr>
        <p:txBody>
          <a:bodyPr>
            <a:normAutofit/>
          </a:bodyPr>
          <a:lstStyle/>
          <a:p>
            <a:pPr algn="ctr"/>
            <a:r>
              <a:rPr lang="en-IE" sz="1700" noProof="0" dirty="0"/>
              <a:t>The Food Coop (USA)</a:t>
            </a:r>
          </a:p>
        </p:txBody>
      </p:sp>
      <p:sp>
        <p:nvSpPr>
          <p:cNvPr id="5" name="Content Placeholder 4">
            <a:extLst>
              <a:ext uri="{FF2B5EF4-FFF2-40B4-BE49-F238E27FC236}">
                <a16:creationId xmlns:a16="http://schemas.microsoft.com/office/drawing/2014/main" id="{BECCD633-783A-CACE-EC4D-803230C0B196}"/>
              </a:ext>
            </a:extLst>
          </p:cNvPr>
          <p:cNvSpPr>
            <a:spLocks noGrp="1"/>
          </p:cNvSpPr>
          <p:nvPr>
            <p:ph sz="half" idx="2"/>
          </p:nvPr>
        </p:nvSpPr>
        <p:spPr/>
        <p:txBody>
          <a:bodyPr>
            <a:normAutofit fontScale="85000" lnSpcReduction="20000"/>
          </a:bodyPr>
          <a:lstStyle/>
          <a:p>
            <a:r>
              <a:rPr lang="en-IE" noProof="0" dirty="0">
                <a:hlinkClick r:id="rId2"/>
              </a:rPr>
              <a:t>https://www.foodcoop.coop/</a:t>
            </a:r>
            <a:endParaRPr lang="en-IE" noProof="0" dirty="0"/>
          </a:p>
          <a:p>
            <a:r>
              <a:rPr lang="en-IE" noProof="0" dirty="0"/>
              <a:t>Set up as a Co-Op</a:t>
            </a:r>
          </a:p>
          <a:p>
            <a:r>
              <a:rPr lang="en-IE" noProof="0" dirty="0"/>
              <a:t>7,000 Co-Op members</a:t>
            </a:r>
          </a:p>
          <a:p>
            <a:r>
              <a:rPr lang="en-IE" noProof="0" dirty="0"/>
              <a:t>Calendar of regular events </a:t>
            </a:r>
          </a:p>
          <a:p>
            <a:r>
              <a:rPr lang="en-IE" noProof="0" dirty="0"/>
              <a:t>Strong community focus</a:t>
            </a:r>
          </a:p>
          <a:p>
            <a:r>
              <a:rPr lang="en-IE" noProof="0" dirty="0"/>
              <a:t>A “readymade customer” exists in the Coop membership model. </a:t>
            </a:r>
          </a:p>
          <a:p>
            <a:r>
              <a:rPr lang="en-IE" noProof="0" dirty="0"/>
              <a:t>Little evidence of Ecommerce being used.</a:t>
            </a:r>
          </a:p>
          <a:p>
            <a:r>
              <a:rPr lang="en-IE" noProof="0" dirty="0"/>
              <a:t>Apparent limited use of Ecommerce channel </a:t>
            </a:r>
          </a:p>
          <a:p>
            <a:endParaRPr lang="en-IE" noProof="0" dirty="0"/>
          </a:p>
        </p:txBody>
      </p:sp>
      <p:sp>
        <p:nvSpPr>
          <p:cNvPr id="6" name="Text Placeholder 5">
            <a:extLst>
              <a:ext uri="{FF2B5EF4-FFF2-40B4-BE49-F238E27FC236}">
                <a16:creationId xmlns:a16="http://schemas.microsoft.com/office/drawing/2014/main" id="{9325C61B-BEC9-66F8-1AAB-C0321C78DEDA}"/>
              </a:ext>
            </a:extLst>
          </p:cNvPr>
          <p:cNvSpPr>
            <a:spLocks noGrp="1"/>
          </p:cNvSpPr>
          <p:nvPr>
            <p:ph type="body" sz="quarter" idx="3"/>
          </p:nvPr>
        </p:nvSpPr>
        <p:spPr/>
        <p:txBody>
          <a:bodyPr>
            <a:normAutofit/>
          </a:bodyPr>
          <a:lstStyle/>
          <a:p>
            <a:pPr algn="ctr"/>
            <a:r>
              <a:rPr lang="en-IE" sz="1700" noProof="0" dirty="0"/>
              <a:t>Kent food Hubs (UK)</a:t>
            </a:r>
          </a:p>
        </p:txBody>
      </p:sp>
      <p:sp>
        <p:nvSpPr>
          <p:cNvPr id="7" name="Content Placeholder 6">
            <a:extLst>
              <a:ext uri="{FF2B5EF4-FFF2-40B4-BE49-F238E27FC236}">
                <a16:creationId xmlns:a16="http://schemas.microsoft.com/office/drawing/2014/main" id="{4B496154-E3CD-FBCB-F2B6-6E7C07731DA5}"/>
              </a:ext>
            </a:extLst>
          </p:cNvPr>
          <p:cNvSpPr>
            <a:spLocks noGrp="1"/>
          </p:cNvSpPr>
          <p:nvPr>
            <p:ph sz="quarter" idx="4"/>
          </p:nvPr>
        </p:nvSpPr>
        <p:spPr/>
        <p:txBody>
          <a:bodyPr>
            <a:normAutofit fontScale="92500"/>
          </a:bodyPr>
          <a:lstStyle/>
          <a:p>
            <a:r>
              <a:rPr lang="en-IE" sz="1300" noProof="0" dirty="0">
                <a:hlinkClick r:id="rId3"/>
              </a:rPr>
              <a:t>https://www.kentfoodhubs.co.uk/</a:t>
            </a:r>
            <a:endParaRPr lang="en-IE" sz="1300" noProof="0" dirty="0"/>
          </a:p>
          <a:p>
            <a:r>
              <a:rPr lang="en-IE" sz="1300" noProof="0" dirty="0"/>
              <a:t>Set up as Co-Op</a:t>
            </a:r>
          </a:p>
          <a:p>
            <a:r>
              <a:rPr lang="en-IE" sz="1300" noProof="0" dirty="0"/>
              <a:t>Anchored on a veg box scheme.</a:t>
            </a:r>
          </a:p>
          <a:p>
            <a:r>
              <a:rPr lang="en-IE" sz="1300" noProof="0" dirty="0"/>
              <a:t>Delivered to customer home and collection points.</a:t>
            </a:r>
          </a:p>
          <a:p>
            <a:r>
              <a:rPr lang="en-IE" sz="1300" noProof="0" dirty="0"/>
              <a:t>Strong focus on getting customers to sign up for a newsletter. </a:t>
            </a:r>
          </a:p>
          <a:p>
            <a:r>
              <a:rPr lang="en-IE" sz="1300" noProof="0" dirty="0"/>
              <a:t>Talk of shorter food supply chains and “knowing where your food comes from”.</a:t>
            </a:r>
          </a:p>
          <a:p>
            <a:endParaRPr lang="en-IE" noProof="0" dirty="0"/>
          </a:p>
          <a:p>
            <a:endParaRPr lang="en-IE" noProof="0" dirty="0"/>
          </a:p>
          <a:p>
            <a:endParaRPr lang="en-IE" noProof="0" dirty="0"/>
          </a:p>
        </p:txBody>
      </p:sp>
      <p:sp>
        <p:nvSpPr>
          <p:cNvPr id="8" name="Text Placeholder 7">
            <a:extLst>
              <a:ext uri="{FF2B5EF4-FFF2-40B4-BE49-F238E27FC236}">
                <a16:creationId xmlns:a16="http://schemas.microsoft.com/office/drawing/2014/main" id="{F44B6CFF-6061-A712-D847-232C9344E7D2}"/>
              </a:ext>
            </a:extLst>
          </p:cNvPr>
          <p:cNvSpPr>
            <a:spLocks noGrp="1"/>
          </p:cNvSpPr>
          <p:nvPr>
            <p:ph type="body" sz="quarter" idx="13"/>
          </p:nvPr>
        </p:nvSpPr>
        <p:spPr/>
        <p:txBody>
          <a:bodyPr>
            <a:normAutofit/>
          </a:bodyPr>
          <a:lstStyle/>
          <a:p>
            <a:pPr algn="ctr"/>
            <a:r>
              <a:rPr lang="en-IE" sz="1700" noProof="0" dirty="0"/>
              <a:t>North Arm Farms (Australia)</a:t>
            </a:r>
          </a:p>
        </p:txBody>
      </p:sp>
      <p:sp>
        <p:nvSpPr>
          <p:cNvPr id="9" name="Content Placeholder 8">
            <a:extLst>
              <a:ext uri="{FF2B5EF4-FFF2-40B4-BE49-F238E27FC236}">
                <a16:creationId xmlns:a16="http://schemas.microsoft.com/office/drawing/2014/main" id="{47C1BBB1-A776-E9B0-283D-F1F4FEF442C6}"/>
              </a:ext>
            </a:extLst>
          </p:cNvPr>
          <p:cNvSpPr>
            <a:spLocks noGrp="1"/>
          </p:cNvSpPr>
          <p:nvPr>
            <p:ph sz="quarter" idx="14"/>
          </p:nvPr>
        </p:nvSpPr>
        <p:spPr/>
        <p:txBody>
          <a:bodyPr>
            <a:noAutofit/>
          </a:bodyPr>
          <a:lstStyle/>
          <a:p>
            <a:r>
              <a:rPr lang="en-IE" sz="1200" noProof="0" dirty="0">
                <a:hlinkClick r:id="rId4"/>
              </a:rPr>
              <a:t>https://openfoodnetwork.org.au/north-arm-farms/shop#/about_panel</a:t>
            </a:r>
            <a:endParaRPr lang="en-IE" sz="1200" noProof="0" dirty="0"/>
          </a:p>
          <a:p>
            <a:r>
              <a:rPr lang="en-IE" sz="1200" noProof="0" dirty="0"/>
              <a:t>Set up as a collective (Joint Venture) </a:t>
            </a:r>
          </a:p>
          <a:p>
            <a:pPr lvl="0"/>
            <a:r>
              <a:rPr lang="en-IE" sz="1200" noProof="0" dirty="0"/>
              <a:t>Umbrella brand.</a:t>
            </a:r>
          </a:p>
          <a:p>
            <a:pPr lvl="0"/>
            <a:r>
              <a:rPr lang="en-IE" sz="1200" noProof="0" dirty="0"/>
              <a:t>Strong story telling of individual farmers and producers. </a:t>
            </a:r>
          </a:p>
          <a:p>
            <a:pPr lvl="0"/>
            <a:r>
              <a:rPr lang="en-IE" sz="1200" noProof="0" dirty="0"/>
              <a:t>Using Open Food Network existing technology. </a:t>
            </a:r>
          </a:p>
          <a:p>
            <a:pPr lvl="0"/>
            <a:r>
              <a:rPr lang="en-IE" sz="1200" noProof="0" dirty="0"/>
              <a:t>Good sustainability benefits called out to consumer </a:t>
            </a:r>
          </a:p>
        </p:txBody>
      </p:sp>
      <p:sp>
        <p:nvSpPr>
          <p:cNvPr id="12" name="Slide Number Placeholder 11">
            <a:extLst>
              <a:ext uri="{FF2B5EF4-FFF2-40B4-BE49-F238E27FC236}">
                <a16:creationId xmlns:a16="http://schemas.microsoft.com/office/drawing/2014/main" id="{A179C09C-1AD9-AA4B-B51A-6A410078140C}"/>
              </a:ext>
            </a:extLst>
          </p:cNvPr>
          <p:cNvSpPr>
            <a:spLocks noGrp="1"/>
          </p:cNvSpPr>
          <p:nvPr>
            <p:ph type="sldNum" sz="quarter" idx="12"/>
          </p:nvPr>
        </p:nvSpPr>
        <p:spPr/>
        <p:txBody>
          <a:bodyPr/>
          <a:lstStyle/>
          <a:p>
            <a:pPr algn="ctr"/>
            <a:fld id="{FAEF9944-A4F6-4C59-AEBD-678D6480B8EA}" type="slidenum">
              <a:rPr lang="en-IE" noProof="0" smtClean="0"/>
              <a:pPr algn="ctr"/>
              <a:t>5</a:t>
            </a:fld>
            <a:endParaRPr lang="en-IE" noProof="0" dirty="0"/>
          </a:p>
        </p:txBody>
      </p:sp>
    </p:spTree>
    <p:extLst>
      <p:ext uri="{BB962C8B-B14F-4D97-AF65-F5344CB8AC3E}">
        <p14:creationId xmlns:p14="http://schemas.microsoft.com/office/powerpoint/2010/main" val="2017424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descr="A close-up of a logo&#10;&#10;AI-generated content may be incorrect.">
            <a:extLst>
              <a:ext uri="{FF2B5EF4-FFF2-40B4-BE49-F238E27FC236}">
                <a16:creationId xmlns:a16="http://schemas.microsoft.com/office/drawing/2014/main" id="{D343FCDC-1F35-DD76-F2A5-2AF146C37B90}"/>
              </a:ext>
            </a:extLst>
          </p:cNvPr>
          <p:cNvPicPr>
            <a:picLocks noGrp="1" noChangeAspect="1"/>
          </p:cNvPicPr>
          <p:nvPr>
            <p:ph type="pic" sz="quarter" idx="15"/>
          </p:nvPr>
        </p:nvPicPr>
        <p:blipFill>
          <a:blip r:embed="rId2"/>
          <a:srcRect l="22322" r="22322"/>
          <a:stretch>
            <a:fillRect/>
          </a:stretch>
        </p:blipFill>
        <p:spPr>
          <a:xfrm>
            <a:off x="9840912" y="1"/>
            <a:ext cx="0" cy="0"/>
          </a:xfrm>
        </p:spPr>
      </p:pic>
      <p:sp>
        <p:nvSpPr>
          <p:cNvPr id="2" name="Title 1">
            <a:extLst>
              <a:ext uri="{FF2B5EF4-FFF2-40B4-BE49-F238E27FC236}">
                <a16:creationId xmlns:a16="http://schemas.microsoft.com/office/drawing/2014/main" id="{228EB35A-24DA-AB02-29C5-77EC011ED4F5}"/>
              </a:ext>
            </a:extLst>
          </p:cNvPr>
          <p:cNvSpPr>
            <a:spLocks noGrp="1"/>
          </p:cNvSpPr>
          <p:nvPr>
            <p:ph type="title"/>
          </p:nvPr>
        </p:nvSpPr>
        <p:spPr>
          <a:xfrm>
            <a:off x="1124712" y="537637"/>
            <a:ext cx="9566098" cy="823912"/>
          </a:xfrm>
        </p:spPr>
        <p:txBody>
          <a:bodyPr>
            <a:normAutofit/>
          </a:bodyPr>
          <a:lstStyle/>
          <a:p>
            <a:r>
              <a:rPr lang="en-IE" noProof="0" dirty="0"/>
              <a:t>Legal Structure Options </a:t>
            </a:r>
          </a:p>
        </p:txBody>
      </p:sp>
      <p:sp>
        <p:nvSpPr>
          <p:cNvPr id="7" name="Text Placeholder 6">
            <a:extLst>
              <a:ext uri="{FF2B5EF4-FFF2-40B4-BE49-F238E27FC236}">
                <a16:creationId xmlns:a16="http://schemas.microsoft.com/office/drawing/2014/main" id="{B8A85F5A-C17C-8A78-A91B-D642662B6938}"/>
              </a:ext>
            </a:extLst>
          </p:cNvPr>
          <p:cNvSpPr>
            <a:spLocks noGrp="1"/>
          </p:cNvSpPr>
          <p:nvPr>
            <p:ph type="body" sz="quarter" idx="3"/>
          </p:nvPr>
        </p:nvSpPr>
        <p:spPr>
          <a:xfrm>
            <a:off x="2164418" y="2203989"/>
            <a:ext cx="3108960" cy="535868"/>
          </a:xfrm>
        </p:spPr>
        <p:txBody>
          <a:bodyPr>
            <a:normAutofit/>
          </a:bodyPr>
          <a:lstStyle/>
          <a:p>
            <a:r>
              <a:rPr lang="en-IE" noProof="0" dirty="0"/>
              <a:t>DAC</a:t>
            </a:r>
          </a:p>
        </p:txBody>
      </p:sp>
      <p:sp>
        <p:nvSpPr>
          <p:cNvPr id="18" name="Content Placeholder 17">
            <a:extLst>
              <a:ext uri="{FF2B5EF4-FFF2-40B4-BE49-F238E27FC236}">
                <a16:creationId xmlns:a16="http://schemas.microsoft.com/office/drawing/2014/main" id="{38C2F552-4C02-7351-1613-B95E84DCE0ED}"/>
              </a:ext>
            </a:extLst>
          </p:cNvPr>
          <p:cNvSpPr>
            <a:spLocks noGrp="1"/>
          </p:cNvSpPr>
          <p:nvPr>
            <p:ph sz="quarter" idx="4"/>
          </p:nvPr>
        </p:nvSpPr>
        <p:spPr>
          <a:xfrm>
            <a:off x="1952602" y="2759663"/>
            <a:ext cx="3695202" cy="3717404"/>
          </a:xfrm>
        </p:spPr>
        <p:txBody>
          <a:bodyPr>
            <a:normAutofit fontScale="62500" lnSpcReduction="20000"/>
          </a:bodyPr>
          <a:lstStyle/>
          <a:p>
            <a:r>
              <a:rPr lang="en-IE" sz="1800" noProof="0" dirty="0"/>
              <a:t>A DAC allows specific activities or objectives to be defined in its constitution, ensuring the business operates within its intended purpose while maintaining legal accountability.</a:t>
            </a:r>
          </a:p>
          <a:p>
            <a:r>
              <a:rPr lang="en-IE" sz="1800" noProof="0" dirty="0"/>
              <a:t>Shareholders (farmers) are only liable for the company's debts up to the amount they invested, protecting personal assets.</a:t>
            </a:r>
          </a:p>
          <a:p>
            <a:r>
              <a:rPr lang="en-IE" sz="1800" noProof="0" dirty="0"/>
              <a:t>Operating as a DAC can enhance the enterprise's credibility with suppliers, customers, and potential investors, as it demonstrates a formal and structured approach.</a:t>
            </a:r>
          </a:p>
          <a:p>
            <a:r>
              <a:rPr lang="en-IE" sz="1800" noProof="0" dirty="0"/>
              <a:t>Unlike cooperatives, a DAC can raise funds through shareholders without requiring equal ownership or voting rights, making it attractive for investors while retaining managerial control.</a:t>
            </a:r>
          </a:p>
          <a:p>
            <a:r>
              <a:rPr lang="en-IE" sz="1800" noProof="0" dirty="0"/>
              <a:t>A DAC can still access various grants and supports, particularly if it aligns with local or regional development goals, while also benefiting from corporate tax incentives.</a:t>
            </a:r>
          </a:p>
          <a:p>
            <a:endParaRPr lang="en-IE" noProof="0" dirty="0"/>
          </a:p>
        </p:txBody>
      </p:sp>
      <p:sp>
        <p:nvSpPr>
          <p:cNvPr id="10" name="Text Placeholder 9">
            <a:extLst>
              <a:ext uri="{FF2B5EF4-FFF2-40B4-BE49-F238E27FC236}">
                <a16:creationId xmlns:a16="http://schemas.microsoft.com/office/drawing/2014/main" id="{21EF70C6-A388-A2D2-07E1-D7FC69734949}"/>
              </a:ext>
            </a:extLst>
          </p:cNvPr>
          <p:cNvSpPr>
            <a:spLocks noGrp="1"/>
          </p:cNvSpPr>
          <p:nvPr>
            <p:ph type="body" sz="quarter" idx="13"/>
          </p:nvPr>
        </p:nvSpPr>
        <p:spPr>
          <a:xfrm>
            <a:off x="6373792" y="2179402"/>
            <a:ext cx="3108960" cy="525646"/>
          </a:xfrm>
        </p:spPr>
        <p:txBody>
          <a:bodyPr>
            <a:normAutofit/>
          </a:bodyPr>
          <a:lstStyle/>
          <a:p>
            <a:r>
              <a:rPr lang="en-IE" spc="150" noProof="0" dirty="0"/>
              <a:t>CLG</a:t>
            </a:r>
            <a:endParaRPr lang="en-IE" noProof="0" dirty="0"/>
          </a:p>
        </p:txBody>
      </p:sp>
      <p:sp>
        <p:nvSpPr>
          <p:cNvPr id="19" name="Content Placeholder 18">
            <a:extLst>
              <a:ext uri="{FF2B5EF4-FFF2-40B4-BE49-F238E27FC236}">
                <a16:creationId xmlns:a16="http://schemas.microsoft.com/office/drawing/2014/main" id="{B6DEDC34-8E40-5E42-0B65-682156F072CA}"/>
              </a:ext>
            </a:extLst>
          </p:cNvPr>
          <p:cNvSpPr>
            <a:spLocks noGrp="1"/>
          </p:cNvSpPr>
          <p:nvPr>
            <p:ph sz="quarter" idx="14"/>
          </p:nvPr>
        </p:nvSpPr>
        <p:spPr>
          <a:xfrm>
            <a:off x="6024529" y="2739857"/>
            <a:ext cx="3695203" cy="3553575"/>
          </a:xfrm>
        </p:spPr>
        <p:txBody>
          <a:bodyPr>
            <a:normAutofit fontScale="77500" lnSpcReduction="20000"/>
          </a:bodyPr>
          <a:lstStyle/>
          <a:p>
            <a:r>
              <a:rPr lang="en-IE" noProof="0" dirty="0"/>
              <a:t>A CLG is ideal for enterprises focused on community benefit, as profits are reinvested into the business or its mission rather than distributed to shareholders.</a:t>
            </a:r>
          </a:p>
          <a:p>
            <a:r>
              <a:rPr lang="en-IE" noProof="0" dirty="0"/>
              <a:t>Members’ (farmers) liability is limited to a nominal amount (e.g., €1), offering financial protection for those involved.</a:t>
            </a:r>
          </a:p>
          <a:p>
            <a:r>
              <a:rPr lang="en-IE" noProof="0" dirty="0"/>
              <a:t>Many public and private funding bodies prefer or require a non-profit structure like a CLG to qualify for grants, particularly in community, food, or rural development sectors.</a:t>
            </a:r>
          </a:p>
          <a:p>
            <a:r>
              <a:rPr lang="en-IE" noProof="0" dirty="0"/>
              <a:t>As a non-profit structure, a CLG promotes transparency and trust among local stakeholders, enhancing the enterprise’s reputation as a community-focused initiative.</a:t>
            </a:r>
          </a:p>
          <a:p>
            <a:r>
              <a:rPr lang="en-IE" noProof="0" dirty="0"/>
              <a:t>Unlike other company types, a CLG does not require shareholders, making it simpler to maintain a structure focused purely on its mission rather than profit distribution.</a:t>
            </a:r>
          </a:p>
          <a:p>
            <a:endParaRPr lang="en-IE" noProof="0" dirty="0"/>
          </a:p>
        </p:txBody>
      </p:sp>
      <p:sp>
        <p:nvSpPr>
          <p:cNvPr id="17" name="Slide Number Placeholder 16">
            <a:extLst>
              <a:ext uri="{FF2B5EF4-FFF2-40B4-BE49-F238E27FC236}">
                <a16:creationId xmlns:a16="http://schemas.microsoft.com/office/drawing/2014/main" id="{298AFDB8-ACBD-C3A9-232E-C62AFA90E445}"/>
              </a:ext>
            </a:extLst>
          </p:cNvPr>
          <p:cNvSpPr>
            <a:spLocks noGrp="1"/>
          </p:cNvSpPr>
          <p:nvPr>
            <p:ph type="sldNum" sz="quarter" idx="12"/>
          </p:nvPr>
        </p:nvSpPr>
        <p:spPr/>
        <p:txBody>
          <a:bodyPr/>
          <a:lstStyle/>
          <a:p>
            <a:pPr algn="ctr"/>
            <a:fld id="{FAEF9944-A4F6-4C59-AEBD-678D6480B8EA}" type="slidenum">
              <a:rPr lang="en-IE" noProof="0" smtClean="0"/>
              <a:pPr algn="ctr"/>
              <a:t>6</a:t>
            </a:fld>
            <a:endParaRPr lang="en-IE" noProof="0" dirty="0"/>
          </a:p>
        </p:txBody>
      </p:sp>
      <p:sp>
        <p:nvSpPr>
          <p:cNvPr id="21" name="TextBox 20">
            <a:extLst>
              <a:ext uri="{FF2B5EF4-FFF2-40B4-BE49-F238E27FC236}">
                <a16:creationId xmlns:a16="http://schemas.microsoft.com/office/drawing/2014/main" id="{BBD6B79E-38BE-739C-1C42-DEE24C6D0832}"/>
              </a:ext>
            </a:extLst>
          </p:cNvPr>
          <p:cNvSpPr txBox="1"/>
          <p:nvPr/>
        </p:nvSpPr>
        <p:spPr>
          <a:xfrm>
            <a:off x="1135430" y="1461849"/>
            <a:ext cx="7998060" cy="646331"/>
          </a:xfrm>
          <a:prstGeom prst="rect">
            <a:avLst/>
          </a:prstGeom>
          <a:noFill/>
        </p:spPr>
        <p:txBody>
          <a:bodyPr wrap="square" rtlCol="0">
            <a:spAutoFit/>
          </a:bodyPr>
          <a:lstStyle/>
          <a:p>
            <a:r>
              <a:rPr lang="en-IE" sz="1800" spc="150" noProof="0" dirty="0">
                <a:effectLst/>
              </a:rPr>
              <a:t>The following legal structures were reviewed as possible models</a:t>
            </a:r>
            <a:r>
              <a:rPr lang="en-IE" sz="1800" spc="150" noProof="0" dirty="0"/>
              <a:t> for a local food enterprise collective:</a:t>
            </a:r>
            <a:endParaRPr lang="en-IE" noProof="0" dirty="0"/>
          </a:p>
        </p:txBody>
      </p:sp>
    </p:spTree>
    <p:extLst>
      <p:ext uri="{BB962C8B-B14F-4D97-AF65-F5344CB8AC3E}">
        <p14:creationId xmlns:p14="http://schemas.microsoft.com/office/powerpoint/2010/main" val="2600316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BCD196-3DA2-EC29-98CD-80340BA2D438}"/>
              </a:ext>
            </a:extLst>
          </p:cNvPr>
          <p:cNvSpPr>
            <a:spLocks noGrp="1"/>
          </p:cNvSpPr>
          <p:nvPr>
            <p:ph type="title"/>
          </p:nvPr>
        </p:nvSpPr>
        <p:spPr/>
        <p:txBody>
          <a:bodyPr/>
          <a:lstStyle/>
          <a:p>
            <a:r>
              <a:rPr lang="en-IE" noProof="0" dirty="0"/>
              <a:t>Legal Structure Options</a:t>
            </a:r>
          </a:p>
        </p:txBody>
      </p:sp>
      <p:sp>
        <p:nvSpPr>
          <p:cNvPr id="6" name="Text Placeholder 5">
            <a:extLst>
              <a:ext uri="{FF2B5EF4-FFF2-40B4-BE49-F238E27FC236}">
                <a16:creationId xmlns:a16="http://schemas.microsoft.com/office/drawing/2014/main" id="{2798F858-42E3-4B90-7CEB-4D144881E576}"/>
              </a:ext>
            </a:extLst>
          </p:cNvPr>
          <p:cNvSpPr>
            <a:spLocks noGrp="1"/>
          </p:cNvSpPr>
          <p:nvPr>
            <p:ph type="body" sz="quarter" idx="3"/>
          </p:nvPr>
        </p:nvSpPr>
        <p:spPr>
          <a:xfrm>
            <a:off x="2143770" y="1937668"/>
            <a:ext cx="3108960" cy="823912"/>
          </a:xfrm>
        </p:spPr>
        <p:txBody>
          <a:bodyPr/>
          <a:lstStyle/>
          <a:p>
            <a:r>
              <a:rPr lang="en-IE" noProof="0" dirty="0"/>
              <a:t>LTD Company</a:t>
            </a:r>
          </a:p>
        </p:txBody>
      </p:sp>
      <p:sp>
        <p:nvSpPr>
          <p:cNvPr id="7" name="Content Placeholder 6">
            <a:extLst>
              <a:ext uri="{FF2B5EF4-FFF2-40B4-BE49-F238E27FC236}">
                <a16:creationId xmlns:a16="http://schemas.microsoft.com/office/drawing/2014/main" id="{5C593679-7735-7CA5-F867-17338D9926D7}"/>
              </a:ext>
            </a:extLst>
          </p:cNvPr>
          <p:cNvSpPr>
            <a:spLocks noGrp="1"/>
          </p:cNvSpPr>
          <p:nvPr>
            <p:ph sz="quarter" idx="4"/>
          </p:nvPr>
        </p:nvSpPr>
        <p:spPr>
          <a:xfrm>
            <a:off x="1850833" y="2824659"/>
            <a:ext cx="3694834" cy="3803032"/>
          </a:xfrm>
        </p:spPr>
        <p:txBody>
          <a:bodyPr>
            <a:normAutofit fontScale="92500"/>
          </a:bodyPr>
          <a:lstStyle/>
          <a:p>
            <a:r>
              <a:rPr lang="en-IE" sz="1100" noProof="0" dirty="0"/>
              <a:t>Shareholders (Farmers/Fishers/Growers) are only liable for the company's debts up to the amount they have invested, protecting personal assets from business risks.</a:t>
            </a:r>
          </a:p>
          <a:p>
            <a:r>
              <a:rPr lang="en-IE" sz="1100" noProof="0" dirty="0"/>
              <a:t>An LTD structure enhances trust with customers, suppliers, and investors, as it conveys a formal and well-regulated business approach.</a:t>
            </a:r>
          </a:p>
          <a:p>
            <a:r>
              <a:rPr lang="en-IE" sz="1100" noProof="0" dirty="0"/>
              <a:t>LTDs can issue shares to attract external investors, making it easier to raise capital for expansion while maintaining control over operations.</a:t>
            </a:r>
          </a:p>
          <a:p>
            <a:r>
              <a:rPr lang="en-IE" sz="1100" noProof="0" dirty="0"/>
              <a:t>LTDs benefit from lower corporate tax rates compared to personal income tax, as well as opportunities to claim business-related expenses.</a:t>
            </a:r>
          </a:p>
          <a:p>
            <a:r>
              <a:rPr lang="en-IE" sz="1100" noProof="0" dirty="0"/>
              <a:t>The company’s operations are not tied to the life of its owners, ensuring continuity even if ownership changes.</a:t>
            </a:r>
          </a:p>
          <a:p>
            <a:r>
              <a:rPr lang="en-IE" sz="1100" noProof="0" dirty="0"/>
              <a:t>An LTD allows profits to be distributed to shareholders or reinvested into the business, providing operational and financial flexibility.</a:t>
            </a:r>
          </a:p>
          <a:p>
            <a:endParaRPr lang="en-IE" noProof="0" dirty="0"/>
          </a:p>
        </p:txBody>
      </p:sp>
      <p:sp>
        <p:nvSpPr>
          <p:cNvPr id="12" name="Slide Number Placeholder 11">
            <a:extLst>
              <a:ext uri="{FF2B5EF4-FFF2-40B4-BE49-F238E27FC236}">
                <a16:creationId xmlns:a16="http://schemas.microsoft.com/office/drawing/2014/main" id="{553113CE-2FCE-2FEB-D5E2-4EE3EC6CF333}"/>
              </a:ext>
            </a:extLst>
          </p:cNvPr>
          <p:cNvSpPr>
            <a:spLocks noGrp="1"/>
          </p:cNvSpPr>
          <p:nvPr>
            <p:ph type="sldNum" sz="quarter" idx="12"/>
          </p:nvPr>
        </p:nvSpPr>
        <p:spPr/>
        <p:txBody>
          <a:bodyPr/>
          <a:lstStyle/>
          <a:p>
            <a:pPr algn="ctr"/>
            <a:fld id="{FAEF9944-A4F6-4C59-AEBD-678D6480B8EA}" type="slidenum">
              <a:rPr lang="en-IE" noProof="0" smtClean="0"/>
              <a:pPr algn="ctr"/>
              <a:t>7</a:t>
            </a:fld>
            <a:endParaRPr lang="en-IE" noProof="0" dirty="0"/>
          </a:p>
        </p:txBody>
      </p:sp>
      <p:sp>
        <p:nvSpPr>
          <p:cNvPr id="13" name="Text Placeholder 3">
            <a:extLst>
              <a:ext uri="{FF2B5EF4-FFF2-40B4-BE49-F238E27FC236}">
                <a16:creationId xmlns:a16="http://schemas.microsoft.com/office/drawing/2014/main" id="{E6613288-E48C-AA34-990B-A8BE1255854C}"/>
              </a:ext>
            </a:extLst>
          </p:cNvPr>
          <p:cNvSpPr>
            <a:spLocks noGrp="1"/>
          </p:cNvSpPr>
          <p:nvPr>
            <p:ph type="body" idx="1"/>
          </p:nvPr>
        </p:nvSpPr>
        <p:spPr>
          <a:xfrm>
            <a:off x="6296247" y="2326012"/>
            <a:ext cx="3108960" cy="435568"/>
          </a:xfrm>
        </p:spPr>
        <p:txBody>
          <a:bodyPr>
            <a:noAutofit/>
          </a:bodyPr>
          <a:lstStyle/>
          <a:p>
            <a:r>
              <a:rPr lang="en-IE" spc="150" noProof="0" dirty="0">
                <a:effectLst/>
              </a:rPr>
              <a:t>Co-Op</a:t>
            </a:r>
          </a:p>
        </p:txBody>
      </p:sp>
      <p:sp>
        <p:nvSpPr>
          <p:cNvPr id="15" name="Text Placeholder 12">
            <a:extLst>
              <a:ext uri="{FF2B5EF4-FFF2-40B4-BE49-F238E27FC236}">
                <a16:creationId xmlns:a16="http://schemas.microsoft.com/office/drawing/2014/main" id="{BDE862A8-7DC4-481A-5D50-8C293262E7F8}"/>
              </a:ext>
            </a:extLst>
          </p:cNvPr>
          <p:cNvSpPr>
            <a:spLocks noGrp="1"/>
          </p:cNvSpPr>
          <p:nvPr>
            <p:ph sz="half" idx="2"/>
          </p:nvPr>
        </p:nvSpPr>
        <p:spPr>
          <a:xfrm>
            <a:off x="5907761" y="2824659"/>
            <a:ext cx="3694834" cy="3844561"/>
          </a:xfrm>
        </p:spPr>
        <p:txBody>
          <a:bodyPr>
            <a:noAutofit/>
          </a:bodyPr>
          <a:lstStyle/>
          <a:p>
            <a:r>
              <a:rPr lang="en-IE" sz="1000" noProof="0" dirty="0"/>
              <a:t>Cooperatives are owned and controlled by their members (Farmers/Fishers/Growers), fostering a sense of shared responsibility and loyalty among stakeholders, including farmers, producers, and consumers.</a:t>
            </a:r>
          </a:p>
          <a:p>
            <a:r>
              <a:rPr lang="en-IE" sz="1000" noProof="0" dirty="0"/>
              <a:t>Cooperatives are often eligible for grants, tax incentives, and support from organisations that promote sustainable and community-oriented businesses, like LEADER in Ireland.</a:t>
            </a:r>
          </a:p>
          <a:p>
            <a:r>
              <a:rPr lang="en-IE" sz="1000" noProof="0" dirty="0"/>
              <a:t>Each member typically has an equal vote in decisions, ensuring that the enterprise reflects the interests and priorities of the community it serves.</a:t>
            </a:r>
          </a:p>
          <a:p>
            <a:r>
              <a:rPr lang="en-IE" sz="1000" noProof="0" dirty="0"/>
              <a:t>Members pool resources such as equipment, infrastructure, and marketing, reducing costs and spreading financial risks across the group.</a:t>
            </a:r>
          </a:p>
          <a:p>
            <a:r>
              <a:rPr lang="en-IE" sz="1000" noProof="0" dirty="0"/>
              <a:t>Unlike traditional profit-driven businesses, cooperatives often prioritise sustainable practices, fair pricing, and community well-being over short-term profits</a:t>
            </a:r>
          </a:p>
        </p:txBody>
      </p:sp>
    </p:spTree>
    <p:extLst>
      <p:ext uri="{BB962C8B-B14F-4D97-AF65-F5344CB8AC3E}">
        <p14:creationId xmlns:p14="http://schemas.microsoft.com/office/powerpoint/2010/main" val="3072180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2F84CF-A763-C2A0-E171-5066D6898EE8}"/>
              </a:ext>
            </a:extLst>
          </p:cNvPr>
          <p:cNvSpPr>
            <a:spLocks noGrp="1"/>
          </p:cNvSpPr>
          <p:nvPr>
            <p:ph type="title"/>
          </p:nvPr>
        </p:nvSpPr>
        <p:spPr>
          <a:xfrm>
            <a:off x="1124712" y="442221"/>
            <a:ext cx="9566098" cy="875658"/>
          </a:xfrm>
        </p:spPr>
        <p:txBody>
          <a:bodyPr/>
          <a:lstStyle/>
          <a:p>
            <a:r>
              <a:rPr lang="en-IE" noProof="0" dirty="0"/>
              <a:t>Legal Structure options</a:t>
            </a:r>
          </a:p>
        </p:txBody>
      </p:sp>
      <p:sp>
        <p:nvSpPr>
          <p:cNvPr id="4" name="Text Placeholder 3">
            <a:extLst>
              <a:ext uri="{FF2B5EF4-FFF2-40B4-BE49-F238E27FC236}">
                <a16:creationId xmlns:a16="http://schemas.microsoft.com/office/drawing/2014/main" id="{D18448B3-CDEE-ED92-D487-B86CD6974D31}"/>
              </a:ext>
            </a:extLst>
          </p:cNvPr>
          <p:cNvSpPr>
            <a:spLocks noGrp="1"/>
          </p:cNvSpPr>
          <p:nvPr>
            <p:ph type="body" idx="1"/>
          </p:nvPr>
        </p:nvSpPr>
        <p:spPr>
          <a:xfrm>
            <a:off x="1427200" y="1777528"/>
            <a:ext cx="3108960" cy="509140"/>
          </a:xfrm>
        </p:spPr>
        <p:txBody>
          <a:bodyPr>
            <a:normAutofit fontScale="92500" lnSpcReduction="10000"/>
          </a:bodyPr>
          <a:lstStyle/>
          <a:p>
            <a:r>
              <a:rPr lang="en-IE" noProof="0" dirty="0"/>
              <a:t>Social enterprise</a:t>
            </a:r>
          </a:p>
        </p:txBody>
      </p:sp>
      <p:sp>
        <p:nvSpPr>
          <p:cNvPr id="5" name="Content Placeholder 4">
            <a:extLst>
              <a:ext uri="{FF2B5EF4-FFF2-40B4-BE49-F238E27FC236}">
                <a16:creationId xmlns:a16="http://schemas.microsoft.com/office/drawing/2014/main" id="{8E324F9E-27D0-E4A3-9531-8EBCC58B7A1B}"/>
              </a:ext>
            </a:extLst>
          </p:cNvPr>
          <p:cNvSpPr>
            <a:spLocks noGrp="1"/>
          </p:cNvSpPr>
          <p:nvPr>
            <p:ph sz="half" idx="2"/>
          </p:nvPr>
        </p:nvSpPr>
        <p:spPr>
          <a:xfrm>
            <a:off x="1124711" y="2454029"/>
            <a:ext cx="3411449" cy="4173662"/>
          </a:xfrm>
        </p:spPr>
        <p:txBody>
          <a:bodyPr>
            <a:noAutofit/>
          </a:bodyPr>
          <a:lstStyle/>
          <a:p>
            <a:r>
              <a:rPr lang="en-IE" sz="900" noProof="0" dirty="0"/>
              <a:t>A social enterprise is not in of itself a legal entity.</a:t>
            </a:r>
          </a:p>
          <a:p>
            <a:r>
              <a:rPr lang="en-IE" sz="900" noProof="0" dirty="0"/>
              <a:t>A social enterprise prioritises a social or environmental mission, such as supporting local farmers, reducing food waste, or improving food accessibility, aligning well with community values.</a:t>
            </a:r>
          </a:p>
          <a:p>
            <a:r>
              <a:rPr lang="en-IE" sz="900" noProof="0" dirty="0"/>
              <a:t>Social enterprises are eligible for specialised grants, loans, and support from organisations that promote social impact, including government programs and philanthropic initiatives.</a:t>
            </a:r>
          </a:p>
          <a:p>
            <a:r>
              <a:rPr lang="en-IE" sz="900" noProof="0" dirty="0"/>
              <a:t>Operating as a social enterprise enhances credibility, as it demonstrates a commitment to benefiting the community rather than focusing solely on profit-making.</a:t>
            </a:r>
          </a:p>
          <a:p>
            <a:r>
              <a:rPr lang="en-IE" sz="900" noProof="0" dirty="0"/>
              <a:t>Unlike charities, social enterprises can generate income through trading activities while reinvesting profits into their mission, ensuring long-term viability.</a:t>
            </a:r>
          </a:p>
          <a:p>
            <a:r>
              <a:rPr lang="en-IE" sz="900" noProof="0" dirty="0"/>
              <a:t>Social enterprises often attract customers and partners who share similar values, fostering strong community connections and loyalty.</a:t>
            </a:r>
          </a:p>
          <a:p>
            <a:r>
              <a:rPr lang="en-IE" sz="900" noProof="0" dirty="0"/>
              <a:t>Social enterprises can adopt various legal forms (e.g., CLG, DAC, cooperative) to match their specific needs while maintaining their social objectives.</a:t>
            </a:r>
          </a:p>
        </p:txBody>
      </p:sp>
      <p:sp>
        <p:nvSpPr>
          <p:cNvPr id="6" name="Text Placeholder 5">
            <a:extLst>
              <a:ext uri="{FF2B5EF4-FFF2-40B4-BE49-F238E27FC236}">
                <a16:creationId xmlns:a16="http://schemas.microsoft.com/office/drawing/2014/main" id="{782D44CE-BEA6-8AB1-2276-6D20B0D712DE}"/>
              </a:ext>
            </a:extLst>
          </p:cNvPr>
          <p:cNvSpPr>
            <a:spLocks noGrp="1"/>
          </p:cNvSpPr>
          <p:nvPr>
            <p:ph type="body" sz="quarter" idx="3"/>
          </p:nvPr>
        </p:nvSpPr>
        <p:spPr>
          <a:xfrm>
            <a:off x="4629683" y="1866188"/>
            <a:ext cx="3108960" cy="509141"/>
          </a:xfrm>
        </p:spPr>
        <p:txBody>
          <a:bodyPr>
            <a:noAutofit/>
          </a:bodyPr>
          <a:lstStyle/>
          <a:p>
            <a:pPr algn="ctr"/>
            <a:r>
              <a:rPr lang="en-IE" sz="1700" noProof="0" dirty="0"/>
              <a:t>Retail Collaboration</a:t>
            </a:r>
          </a:p>
        </p:txBody>
      </p:sp>
      <p:sp>
        <p:nvSpPr>
          <p:cNvPr id="7" name="Content Placeholder 6">
            <a:extLst>
              <a:ext uri="{FF2B5EF4-FFF2-40B4-BE49-F238E27FC236}">
                <a16:creationId xmlns:a16="http://schemas.microsoft.com/office/drawing/2014/main" id="{9C3E0CF9-0985-8614-0614-57A67488012C}"/>
              </a:ext>
            </a:extLst>
          </p:cNvPr>
          <p:cNvSpPr>
            <a:spLocks noGrp="1"/>
          </p:cNvSpPr>
          <p:nvPr>
            <p:ph sz="quarter" idx="4"/>
          </p:nvPr>
        </p:nvSpPr>
        <p:spPr>
          <a:xfrm>
            <a:off x="4536160" y="2401142"/>
            <a:ext cx="3473307" cy="4456858"/>
          </a:xfrm>
        </p:spPr>
        <p:txBody>
          <a:bodyPr>
            <a:noAutofit/>
          </a:bodyPr>
          <a:lstStyle/>
          <a:p>
            <a:r>
              <a:rPr lang="en-IE" sz="900" noProof="0" dirty="0"/>
              <a:t>This model might entail one or more retailers voluntarily collaborating with farmers/fishers/ growers </a:t>
            </a:r>
          </a:p>
          <a:p>
            <a:r>
              <a:rPr lang="en-IE" sz="900" noProof="0" dirty="0"/>
              <a:t>By pooling products under one roof or brand, participants (famers/Fishers/Growers) can attract the retailers customer base, offering a diverse range of local goods that appeal to more consumers creating a win win. </a:t>
            </a:r>
          </a:p>
          <a:p>
            <a:r>
              <a:rPr lang="en-IE" sz="900" noProof="0" dirty="0"/>
              <a:t>A Retailer collaboration would support other local food businesses by creating a centralised retail hub for local products, fostering economic resilience and community growth.</a:t>
            </a:r>
          </a:p>
          <a:p>
            <a:r>
              <a:rPr lang="en-IE" sz="900" noProof="0" dirty="0"/>
              <a:t>Collaborative efforts enable a unified marketing approach, increasing brand visibility and recognition for all members involved.</a:t>
            </a:r>
          </a:p>
          <a:p>
            <a:r>
              <a:rPr lang="en-IE" sz="900" noProof="0" dirty="0"/>
              <a:t>Retail collaborations, especially in the food sector, are often eligible for funding and support through government or regional development programs, such as LEADER or DAFM in Ireland. This would require the food suppliers to form an entity to apply for funding.  </a:t>
            </a:r>
          </a:p>
          <a:p>
            <a:r>
              <a:rPr lang="en-IE" sz="900" noProof="0" dirty="0"/>
              <a:t>Retail collaborations can adopt a cooperative, partnership, or other legal entity that suits the needs of the participating members, allowing tailored governance and profit-sharing models</a:t>
            </a:r>
          </a:p>
        </p:txBody>
      </p:sp>
      <p:sp>
        <p:nvSpPr>
          <p:cNvPr id="8" name="Text Placeholder 7">
            <a:extLst>
              <a:ext uri="{FF2B5EF4-FFF2-40B4-BE49-F238E27FC236}">
                <a16:creationId xmlns:a16="http://schemas.microsoft.com/office/drawing/2014/main" id="{2D6A6F22-27B0-62B1-9875-EB746B7A7231}"/>
              </a:ext>
            </a:extLst>
          </p:cNvPr>
          <p:cNvSpPr>
            <a:spLocks noGrp="1"/>
          </p:cNvSpPr>
          <p:nvPr>
            <p:ph type="body" sz="quarter" idx="13"/>
          </p:nvPr>
        </p:nvSpPr>
        <p:spPr>
          <a:xfrm>
            <a:off x="8096225" y="1777528"/>
            <a:ext cx="3108960" cy="605636"/>
          </a:xfrm>
        </p:spPr>
        <p:txBody>
          <a:bodyPr>
            <a:noAutofit/>
          </a:bodyPr>
          <a:lstStyle/>
          <a:p>
            <a:r>
              <a:rPr lang="en-IE" sz="1700" noProof="0" dirty="0"/>
              <a:t>Producers Organisation (PO)</a:t>
            </a:r>
          </a:p>
        </p:txBody>
      </p:sp>
      <p:sp>
        <p:nvSpPr>
          <p:cNvPr id="9" name="Content Placeholder 8">
            <a:extLst>
              <a:ext uri="{FF2B5EF4-FFF2-40B4-BE49-F238E27FC236}">
                <a16:creationId xmlns:a16="http://schemas.microsoft.com/office/drawing/2014/main" id="{5BC42A67-6505-F151-7E58-EC0A25932D03}"/>
              </a:ext>
            </a:extLst>
          </p:cNvPr>
          <p:cNvSpPr>
            <a:spLocks noGrp="1"/>
          </p:cNvSpPr>
          <p:nvPr>
            <p:ph sz="quarter" idx="14"/>
          </p:nvPr>
        </p:nvSpPr>
        <p:spPr>
          <a:xfrm>
            <a:off x="7947610" y="2454029"/>
            <a:ext cx="3406190" cy="4051874"/>
          </a:xfrm>
        </p:spPr>
        <p:txBody>
          <a:bodyPr>
            <a:normAutofit/>
          </a:bodyPr>
          <a:lstStyle/>
          <a:p>
            <a:r>
              <a:rPr lang="en-IE" sz="900" noProof="0" dirty="0"/>
              <a:t>POs enable producers to negotiate better prices and terms with buyers, suppliers, and distributors by pooling their resources and products.</a:t>
            </a:r>
          </a:p>
          <a:p>
            <a:r>
              <a:rPr lang="en-IE" sz="900" noProof="0" dirty="0"/>
              <a:t>Recognised POs are eligible for specific grants and subsidies, especially in the food and agricultural sectors, under schemes like the EU Common Agricultural Policy (CAP).</a:t>
            </a:r>
          </a:p>
          <a:p>
            <a:r>
              <a:rPr lang="en-IE" sz="900" noProof="0" dirty="0"/>
              <a:t>Farmers/Fishers/Growers would share costs for marketing, distribution, processing, and other activities, reducing individual expenses and improving operational efficiency.</a:t>
            </a:r>
          </a:p>
          <a:p>
            <a:r>
              <a:rPr lang="en-IE" sz="900" noProof="0" dirty="0"/>
              <a:t>POs help stabilise prices and manage supply chains effectively by coordinating production and distribution among members.</a:t>
            </a:r>
          </a:p>
          <a:p>
            <a:r>
              <a:rPr lang="en-IE" sz="900" noProof="0" dirty="0"/>
              <a:t>By acting as a unified entity, POs can compete more effectively in larger markets, leveraging scale to meet demand and secure contracts.</a:t>
            </a:r>
          </a:p>
          <a:p>
            <a:r>
              <a:rPr lang="en-IE" sz="900" noProof="0" dirty="0"/>
              <a:t>POs often promote sustainable farming practices and local food systems, benefiting the environment and community.</a:t>
            </a:r>
          </a:p>
        </p:txBody>
      </p:sp>
      <p:sp>
        <p:nvSpPr>
          <p:cNvPr id="12" name="Slide Number Placeholder 11">
            <a:extLst>
              <a:ext uri="{FF2B5EF4-FFF2-40B4-BE49-F238E27FC236}">
                <a16:creationId xmlns:a16="http://schemas.microsoft.com/office/drawing/2014/main" id="{5BA1FFD2-511C-4227-E044-2D82544939D0}"/>
              </a:ext>
            </a:extLst>
          </p:cNvPr>
          <p:cNvSpPr>
            <a:spLocks noGrp="1"/>
          </p:cNvSpPr>
          <p:nvPr>
            <p:ph type="sldNum" sz="quarter" idx="12"/>
          </p:nvPr>
        </p:nvSpPr>
        <p:spPr/>
        <p:txBody>
          <a:bodyPr/>
          <a:lstStyle/>
          <a:p>
            <a:pPr algn="ctr"/>
            <a:fld id="{FAEF9944-A4F6-4C59-AEBD-678D6480B8EA}" type="slidenum">
              <a:rPr lang="en-IE" noProof="0" smtClean="0"/>
              <a:pPr algn="ctr"/>
              <a:t>8</a:t>
            </a:fld>
            <a:endParaRPr lang="en-IE" noProof="0" dirty="0"/>
          </a:p>
        </p:txBody>
      </p:sp>
    </p:spTree>
    <p:extLst>
      <p:ext uri="{BB962C8B-B14F-4D97-AF65-F5344CB8AC3E}">
        <p14:creationId xmlns:p14="http://schemas.microsoft.com/office/powerpoint/2010/main" val="3640582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079" name="Straight Connector 3078">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081" name="Rectangle 3080">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083" name="Freeform: Shape 3082">
            <a:extLst>
              <a:ext uri="{FF2B5EF4-FFF2-40B4-BE49-F238E27FC236}">
                <a16:creationId xmlns:a16="http://schemas.microsoft.com/office/drawing/2014/main" id="{B21C4495-06C7-4D38-A504-47181B437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5999" y="0"/>
            <a:ext cx="6096000" cy="6858000"/>
          </a:xfrm>
          <a:custGeom>
            <a:avLst/>
            <a:gdLst>
              <a:gd name="connsiteX0" fmla="*/ 2995083 w 6119349"/>
              <a:gd name="connsiteY0" fmla="*/ 0 h 6858000"/>
              <a:gd name="connsiteX1" fmla="*/ 1980895 w 6119349"/>
              <a:gd name="connsiteY1" fmla="*/ 0 h 6858000"/>
              <a:gd name="connsiteX2" fmla="*/ 323851 w 6119349"/>
              <a:gd name="connsiteY2" fmla="*/ 0 h 6858000"/>
              <a:gd name="connsiteX3" fmla="*/ 0 w 6119349"/>
              <a:gd name="connsiteY3" fmla="*/ 0 h 6858000"/>
              <a:gd name="connsiteX4" fmla="*/ 0 w 6119349"/>
              <a:gd name="connsiteY4" fmla="*/ 6858000 h 6858000"/>
              <a:gd name="connsiteX5" fmla="*/ 323851 w 6119349"/>
              <a:gd name="connsiteY5" fmla="*/ 6858000 h 6858000"/>
              <a:gd name="connsiteX6" fmla="*/ 1980895 w 6119349"/>
              <a:gd name="connsiteY6" fmla="*/ 6858000 h 6858000"/>
              <a:gd name="connsiteX7" fmla="*/ 2995083 w 6119349"/>
              <a:gd name="connsiteY7" fmla="*/ 6858000 h 6858000"/>
              <a:gd name="connsiteX8" fmla="*/ 2995083 w 6119349"/>
              <a:gd name="connsiteY8" fmla="*/ 6847549 h 6858000"/>
              <a:gd name="connsiteX9" fmla="*/ 3403093 w 6119349"/>
              <a:gd name="connsiteY9" fmla="*/ 6847549 h 6858000"/>
              <a:gd name="connsiteX10" fmla="*/ 3616595 w 6119349"/>
              <a:gd name="connsiteY10" fmla="*/ 6847549 h 6858000"/>
              <a:gd name="connsiteX11" fmla="*/ 3728351 w 6119349"/>
              <a:gd name="connsiteY11" fmla="*/ 6770384 h 6858000"/>
              <a:gd name="connsiteX12" fmla="*/ 4244999 w 6119349"/>
              <a:gd name="connsiteY12" fmla="*/ 6365836 h 6858000"/>
              <a:gd name="connsiteX13" fmla="*/ 6119349 w 6119349"/>
              <a:gd name="connsiteY13" fmla="*/ 3621068 h 6858000"/>
              <a:gd name="connsiteX14" fmla="*/ 4518450 w 6119349"/>
              <a:gd name="connsiteY14" fmla="*/ 25401 h 6858000"/>
              <a:gd name="connsiteX15" fmla="*/ 4496326 w 6119349"/>
              <a:gd name="connsiteY15" fmla="*/ 10450 h 6858000"/>
              <a:gd name="connsiteX16" fmla="*/ 3403093 w 6119349"/>
              <a:gd name="connsiteY16" fmla="*/ 10450 h 6858000"/>
              <a:gd name="connsiteX17" fmla="*/ 2995083 w 6119349"/>
              <a:gd name="connsiteY17" fmla="*/ 104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19349" h="6858000">
                <a:moveTo>
                  <a:pt x="2995083" y="0"/>
                </a:moveTo>
                <a:lnTo>
                  <a:pt x="1980895" y="0"/>
                </a:lnTo>
                <a:lnTo>
                  <a:pt x="323851" y="0"/>
                </a:lnTo>
                <a:lnTo>
                  <a:pt x="0" y="0"/>
                </a:lnTo>
                <a:lnTo>
                  <a:pt x="0" y="6858000"/>
                </a:lnTo>
                <a:lnTo>
                  <a:pt x="323851" y="6858000"/>
                </a:lnTo>
                <a:lnTo>
                  <a:pt x="1980895" y="6858000"/>
                </a:lnTo>
                <a:lnTo>
                  <a:pt x="2995083" y="6858000"/>
                </a:lnTo>
                <a:lnTo>
                  <a:pt x="2995083" y="6847549"/>
                </a:lnTo>
                <a:lnTo>
                  <a:pt x="3403093" y="6847549"/>
                </a:lnTo>
                <a:lnTo>
                  <a:pt x="3616595" y="6847549"/>
                </a:lnTo>
                <a:lnTo>
                  <a:pt x="3728351" y="6770384"/>
                </a:lnTo>
                <a:cubicBezTo>
                  <a:pt x="3902169" y="6643282"/>
                  <a:pt x="4072796" y="6505990"/>
                  <a:pt x="4244999" y="6365836"/>
                </a:cubicBezTo>
                <a:cubicBezTo>
                  <a:pt x="5190624" y="5596214"/>
                  <a:pt x="6119349" y="4964437"/>
                  <a:pt x="6119349" y="3621068"/>
                </a:cubicBezTo>
                <a:cubicBezTo>
                  <a:pt x="6119349" y="2097263"/>
                  <a:pt x="5545613" y="762791"/>
                  <a:pt x="4518450" y="25401"/>
                </a:cubicBezTo>
                <a:lnTo>
                  <a:pt x="4496326" y="10450"/>
                </a:lnTo>
                <a:lnTo>
                  <a:pt x="3403093" y="10450"/>
                </a:lnTo>
                <a:lnTo>
                  <a:pt x="2995083" y="1045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E" noProof="0" dirty="0"/>
          </a:p>
        </p:txBody>
      </p:sp>
      <p:sp>
        <p:nvSpPr>
          <p:cNvPr id="3085" name="Freeform: Shape 3084">
            <a:extLst>
              <a:ext uri="{FF2B5EF4-FFF2-40B4-BE49-F238E27FC236}">
                <a16:creationId xmlns:a16="http://schemas.microsoft.com/office/drawing/2014/main" id="{954DC750-3087-4E36-AD5D-5D8FCA91C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641"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A9AFB321-A9BF-467D-90CC-B7D41C7D46F9}"/>
              </a:ext>
            </a:extLst>
          </p:cNvPr>
          <p:cNvSpPr>
            <a:spLocks noGrp="1"/>
          </p:cNvSpPr>
          <p:nvPr>
            <p:ph type="title"/>
          </p:nvPr>
        </p:nvSpPr>
        <p:spPr>
          <a:xfrm>
            <a:off x="381000" y="442913"/>
            <a:ext cx="6170525" cy="1164822"/>
          </a:xfrm>
        </p:spPr>
        <p:txBody>
          <a:bodyPr vert="horz" lIns="109728" tIns="109728" rIns="109728" bIns="91440" rtlCol="0" anchor="b">
            <a:normAutofit/>
          </a:bodyPr>
          <a:lstStyle/>
          <a:p>
            <a:r>
              <a:rPr lang="en-IE" noProof="0" dirty="0"/>
              <a:t>Market Research</a:t>
            </a:r>
          </a:p>
        </p:txBody>
      </p:sp>
      <p:sp>
        <p:nvSpPr>
          <p:cNvPr id="3" name="Content Placeholder 2">
            <a:extLst>
              <a:ext uri="{FF2B5EF4-FFF2-40B4-BE49-F238E27FC236}">
                <a16:creationId xmlns:a16="http://schemas.microsoft.com/office/drawing/2014/main" id="{69CF77C5-9F6B-451C-B03D-A5E55E0DAC90}"/>
              </a:ext>
            </a:extLst>
          </p:cNvPr>
          <p:cNvSpPr>
            <a:spLocks noGrp="1"/>
          </p:cNvSpPr>
          <p:nvPr>
            <p:ph idx="1"/>
          </p:nvPr>
        </p:nvSpPr>
        <p:spPr>
          <a:xfrm>
            <a:off x="381000" y="2312988"/>
            <a:ext cx="5150389" cy="3651250"/>
          </a:xfrm>
        </p:spPr>
        <p:txBody>
          <a:bodyPr vert="horz" lIns="109728" tIns="109728" rIns="109728" bIns="91440" rtlCol="0">
            <a:normAutofit fontScale="92500" lnSpcReduction="20000"/>
          </a:bodyPr>
          <a:lstStyle/>
          <a:p>
            <a:r>
              <a:rPr lang="en-IE" spc="150" noProof="0" dirty="0"/>
              <a:t>The aim of the research:</a:t>
            </a:r>
          </a:p>
          <a:p>
            <a:pPr marL="342900" indent="-342900">
              <a:buAutoNum type="arabicPeriod"/>
            </a:pPr>
            <a:r>
              <a:rPr lang="en-IE" spc="150" noProof="0" dirty="0"/>
              <a:t>To engage with the consumer and businesses on the Dingle Peninsula Area to establish if there is a market for local produce</a:t>
            </a:r>
          </a:p>
          <a:p>
            <a:pPr marL="342900" indent="-342900">
              <a:buAutoNum type="arabicPeriod"/>
            </a:pPr>
            <a:r>
              <a:rPr lang="en-IE" spc="150" dirty="0"/>
              <a:t>Understand consumer preference to access this produce</a:t>
            </a:r>
            <a:endParaRPr lang="en-IE" spc="150" noProof="0" dirty="0"/>
          </a:p>
          <a:p>
            <a:pPr marL="342900" indent="-342900">
              <a:buAutoNum type="arabicPeriod"/>
            </a:pPr>
            <a:r>
              <a:rPr lang="en-IE" spc="150" noProof="0" dirty="0"/>
              <a:t>Establish if there is a premium for the producer in a shorter farm to fork supply chain</a:t>
            </a:r>
          </a:p>
        </p:txBody>
      </p:sp>
      <p:sp>
        <p:nvSpPr>
          <p:cNvPr id="3087" name="Freeform: Shape 3086">
            <a:extLst>
              <a:ext uri="{FF2B5EF4-FFF2-40B4-BE49-F238E27FC236}">
                <a16:creationId xmlns:a16="http://schemas.microsoft.com/office/drawing/2014/main" id="{F14216FE-B0F1-4AE2-814B-B8459DC08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88518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074" name="Picture 2" descr="carotts - Vegetables">
            <a:extLst>
              <a:ext uri="{FF2B5EF4-FFF2-40B4-BE49-F238E27FC236}">
                <a16:creationId xmlns:a16="http://schemas.microsoft.com/office/drawing/2014/main" id="{A00D1B12-2949-516D-F822-CDFF622FC6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4" r="29052" b="-2"/>
          <a:stretch/>
        </p:blipFill>
        <p:spPr bwMode="auto">
          <a:xfrm>
            <a:off x="6380400" y="4570"/>
            <a:ext cx="3058874" cy="3481803"/>
          </a:xfrm>
          <a:custGeom>
            <a:avLst/>
            <a:gdLst/>
            <a:ahLst/>
            <a:cxnLst/>
            <a:rect l="l" t="t" r="r" b="b"/>
            <a:pathLst>
              <a:path w="3058874" h="3470148">
                <a:moveTo>
                  <a:pt x="1619455" y="0"/>
                </a:moveTo>
                <a:lnTo>
                  <a:pt x="2712688" y="0"/>
                </a:lnTo>
                <a:lnTo>
                  <a:pt x="3058874" y="0"/>
                </a:lnTo>
                <a:lnTo>
                  <a:pt x="3058874" y="3470148"/>
                </a:lnTo>
                <a:lnTo>
                  <a:pt x="0" y="3470148"/>
                </a:lnTo>
                <a:lnTo>
                  <a:pt x="3126" y="3337395"/>
                </a:lnTo>
                <a:cubicBezTo>
                  <a:pt x="69921" y="1928213"/>
                  <a:pt x="634366" y="708413"/>
                  <a:pt x="1597331" y="14997"/>
                </a:cubicBezTo>
                <a:close/>
              </a:path>
            </a:pathLst>
          </a:custGeom>
          <a:noFill/>
          <a:extLst>
            <a:ext uri="{909E8E84-426E-40DD-AFC4-6F175D3DCCD1}">
              <a14:hiddenFill xmlns:a14="http://schemas.microsoft.com/office/drawing/2010/main">
                <a:solidFill>
                  <a:srgbClr val="FFFFFF"/>
                </a:solidFill>
              </a14:hiddenFill>
            </a:ext>
          </a:extLst>
        </p:spPr>
      </p:pic>
      <p:pic>
        <p:nvPicPr>
          <p:cNvPr id="21" name="Picture Placeholder 20" descr="Cows looking at the camera">
            <a:extLst>
              <a:ext uri="{FF2B5EF4-FFF2-40B4-BE49-F238E27FC236}">
                <a16:creationId xmlns:a16="http://schemas.microsoft.com/office/drawing/2014/main" id="{3DBC1EA4-CEC0-4946-B147-DB5F70AB5C64}"/>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4"/>
          <a:srcRect l="25054" r="25494" b="1"/>
          <a:stretch/>
        </p:blipFill>
        <p:spPr>
          <a:xfrm>
            <a:off x="9480422" y="10"/>
            <a:ext cx="2711578" cy="3481793"/>
          </a:xfrm>
          <a:prstGeom prst="rect">
            <a:avLst/>
          </a:prstGeom>
        </p:spPr>
      </p:pic>
      <p:pic>
        <p:nvPicPr>
          <p:cNvPr id="4" name="Picture 3">
            <a:extLst>
              <a:ext uri="{FF2B5EF4-FFF2-40B4-BE49-F238E27FC236}">
                <a16:creationId xmlns:a16="http://schemas.microsoft.com/office/drawing/2014/main" id="{8C3E429C-5348-C897-7863-7919EC04774C}"/>
              </a:ext>
            </a:extLst>
          </p:cNvPr>
          <p:cNvPicPr>
            <a:picLocks noChangeAspect="1"/>
          </p:cNvPicPr>
          <p:nvPr/>
        </p:nvPicPr>
        <p:blipFill rotWithShape="1">
          <a:blip r:embed="rId5"/>
          <a:srcRect t="5292" r="1" b="8684"/>
          <a:stretch/>
        </p:blipFill>
        <p:spPr>
          <a:xfrm>
            <a:off x="6382118" y="3532094"/>
            <a:ext cx="5809882" cy="3325906"/>
          </a:xfrm>
          <a:custGeom>
            <a:avLst/>
            <a:gdLst/>
            <a:ahLst/>
            <a:cxnLst/>
            <a:rect l="l" t="t" r="r" b="b"/>
            <a:pathLst>
              <a:path w="5809882" h="3310128">
                <a:moveTo>
                  <a:pt x="1630" y="0"/>
                </a:moveTo>
                <a:lnTo>
                  <a:pt x="3451988" y="0"/>
                </a:lnTo>
                <a:lnTo>
                  <a:pt x="4053347" y="0"/>
                </a:lnTo>
                <a:lnTo>
                  <a:pt x="4901771" y="0"/>
                </a:lnTo>
                <a:lnTo>
                  <a:pt x="5491317" y="0"/>
                </a:lnTo>
                <a:lnTo>
                  <a:pt x="5809882" y="0"/>
                </a:lnTo>
                <a:lnTo>
                  <a:pt x="5809882" y="3310128"/>
                </a:lnTo>
                <a:lnTo>
                  <a:pt x="5491317" y="3310128"/>
                </a:lnTo>
                <a:lnTo>
                  <a:pt x="4053347" y="3310128"/>
                </a:lnTo>
                <a:lnTo>
                  <a:pt x="3451988" y="3310128"/>
                </a:lnTo>
                <a:lnTo>
                  <a:pt x="3451988" y="3305556"/>
                </a:lnTo>
                <a:lnTo>
                  <a:pt x="2716256" y="3305556"/>
                </a:lnTo>
                <a:lnTo>
                  <a:pt x="2502754" y="3305556"/>
                </a:lnTo>
                <a:lnTo>
                  <a:pt x="2390998" y="3228155"/>
                </a:lnTo>
                <a:cubicBezTo>
                  <a:pt x="2217180" y="3100664"/>
                  <a:pt x="2046553" y="2962953"/>
                  <a:pt x="1874350" y="2822370"/>
                </a:cubicBezTo>
                <a:cubicBezTo>
                  <a:pt x="928725" y="2050395"/>
                  <a:pt x="0" y="1416687"/>
                  <a:pt x="0" y="69212"/>
                </a:cubicBezTo>
                <a:close/>
              </a:path>
            </a:pathLst>
          </a:custGeom>
        </p:spPr>
      </p:pic>
      <p:sp>
        <p:nvSpPr>
          <p:cNvPr id="6" name="Slide Number Placeholder 5">
            <a:extLst>
              <a:ext uri="{FF2B5EF4-FFF2-40B4-BE49-F238E27FC236}">
                <a16:creationId xmlns:a16="http://schemas.microsoft.com/office/drawing/2014/main" id="{7F44664F-D996-450A-B049-CB96E8089DB5}"/>
              </a:ext>
            </a:extLst>
          </p:cNvPr>
          <p:cNvSpPr>
            <a:spLocks noGrp="1"/>
          </p:cNvSpPr>
          <p:nvPr>
            <p:ph type="sldNum" sz="quarter" idx="12"/>
          </p:nvPr>
        </p:nvSpPr>
        <p:spPr>
          <a:xfrm>
            <a:off x="10853744" y="6170490"/>
            <a:ext cx="1188720" cy="457200"/>
          </a:xfrm>
        </p:spPr>
        <p:txBody>
          <a:bodyPr vert="horz" lIns="109728" tIns="109728" rIns="109728" bIns="91440" rtlCol="0" anchor="b">
            <a:normAutofit/>
          </a:bodyPr>
          <a:lstStyle/>
          <a:p>
            <a:pPr algn="l">
              <a:spcAft>
                <a:spcPts val="600"/>
              </a:spcAft>
            </a:pPr>
            <a:fld id="{FAEF9944-A4F6-4C59-AEBD-678D6480B8EA}" type="slidenum">
              <a:rPr lang="en-IE" noProof="0" smtClean="0">
                <a:solidFill>
                  <a:srgbClr val="FFFFFF"/>
                </a:solidFill>
              </a:rPr>
              <a:pPr algn="l">
                <a:spcAft>
                  <a:spcPts val="600"/>
                </a:spcAft>
              </a:pPr>
              <a:t>9</a:t>
            </a:fld>
            <a:endParaRPr lang="en-IE" noProof="0" dirty="0">
              <a:solidFill>
                <a:srgbClr val="FFFFFF"/>
              </a:solidFill>
            </a:endParaRPr>
          </a:p>
        </p:txBody>
      </p:sp>
    </p:spTree>
    <p:extLst>
      <p:ext uri="{BB962C8B-B14F-4D97-AF65-F5344CB8AC3E}">
        <p14:creationId xmlns:p14="http://schemas.microsoft.com/office/powerpoint/2010/main" val="1282301281"/>
      </p:ext>
    </p:extLst>
  </p:cSld>
  <p:clrMapOvr>
    <a:masterClrMapping/>
  </p:clrMapOvr>
</p:sld>
</file>

<file path=ppt/theme/theme1.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D88FD9-F816-4DDA-AB4F-EFDCB988DB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9E13122-F311-42FD-A551-F80E95967A7B}">
  <ds:schemaRefs>
    <ds:schemaRef ds:uri="http://www.w3.org/XML/1998/namespace"/>
    <ds:schemaRef ds:uri="http://schemas.microsoft.com/office/2006/documentManagement/types"/>
    <ds:schemaRef ds:uri="http://purl.org/dc/dcmitype/"/>
    <ds:schemaRef ds:uri="http://schemas.microsoft.com/office/infopath/2007/PartnerControls"/>
    <ds:schemaRef ds:uri="230e9df3-be65-4c73-a93b-d1236ebd677e"/>
    <ds:schemaRef ds:uri="http://purl.org/dc/elements/1.1/"/>
    <ds:schemaRef ds:uri="http://schemas.microsoft.com/office/2006/metadata/properties"/>
    <ds:schemaRef ds:uri="http://purl.org/dc/terms/"/>
    <ds:schemaRef ds:uri="16c05727-aa75-4e4a-9b5f-8a80a1165891"/>
    <ds:schemaRef ds:uri="http://schemas.openxmlformats.org/package/2006/metadata/core-properties"/>
    <ds:schemaRef ds:uri="71af3243-3dd4-4a8d-8c0d-dd76da1f02a5"/>
    <ds:schemaRef ds:uri="http://schemas.microsoft.com/sharepoint/v3"/>
  </ds:schemaRefs>
</ds:datastoreItem>
</file>

<file path=customXml/itemProps3.xml><?xml version="1.0" encoding="utf-8"?>
<ds:datastoreItem xmlns:ds="http://schemas.openxmlformats.org/officeDocument/2006/customXml" ds:itemID="{E8E41239-C5EC-4F83-8E98-7D7D6C2BBF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Sketchlines design</Template>
  <TotalTime>4199</TotalTime>
  <Words>2900</Words>
  <Application>Microsoft Office PowerPoint</Application>
  <PresentationFormat>Widescreen</PresentationFormat>
  <Paragraphs>286</Paragraphs>
  <Slides>26</Slides>
  <Notes>12</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SketchLinesVTI</vt:lpstr>
      <vt:lpstr>High Level Feasibility Report for Co Op Shop for local produce on the Dingle Peninsula </vt:lpstr>
      <vt:lpstr>Consultant Brief – JB&amp;A Food &amp; Retail Business Advisors</vt:lpstr>
      <vt:lpstr>Research Irish Food Organisations </vt:lpstr>
      <vt:lpstr>Research Irish Food Organisations </vt:lpstr>
      <vt:lpstr>Research International Food Organisations </vt:lpstr>
      <vt:lpstr>Legal Structure Options </vt:lpstr>
      <vt:lpstr>Legal Structure Options</vt:lpstr>
      <vt:lpstr>Legal Structure options</vt:lpstr>
      <vt:lpstr>Market Research</vt:lpstr>
      <vt:lpstr>The Research</vt:lpstr>
      <vt:lpstr>General Findings of the Survey Research</vt:lpstr>
      <vt:lpstr>General Findings of the Survey Research</vt:lpstr>
      <vt:lpstr>What do you spend on local food?</vt:lpstr>
      <vt:lpstr>What's important in choosing local food?</vt:lpstr>
      <vt:lpstr>Where would you buy local food?</vt:lpstr>
      <vt:lpstr>What is of most interest when it comes to buying local food?</vt:lpstr>
      <vt:lpstr>General Findings of the initial Survey Research</vt:lpstr>
      <vt:lpstr>Consumer Feedback on Co-Op Shop</vt:lpstr>
      <vt:lpstr>Local Food Co-Op Shop Demo Weekly Financial Mode</vt:lpstr>
      <vt:lpstr>Farming Earnings Comparison Supermarket v Direct Selling </vt:lpstr>
      <vt:lpstr>         Lamb Trial September – October 2024    Marketed locally through social media channels        </vt:lpstr>
      <vt:lpstr>High level feedback from lamb trial</vt:lpstr>
      <vt:lpstr>PowerPoint Presentation</vt:lpstr>
      <vt:lpstr>Compliance Requirements &amp; Risk Analysis of Trial</vt:lpstr>
      <vt:lpstr>Research Conclusions</vt:lpstr>
      <vt:lpstr>Next Steps  -In depth feasibility and strategic plan for local fish, vegetables and lamb businesses -Review primary producer opportunities for milk -Identify optimum structures for businesses to be successful and a collective support function for these businesses to assist with marketing, sales, compliance etc.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Grainne Kelliher</dc:creator>
  <cp:lastModifiedBy>Grainne Kelliher</cp:lastModifiedBy>
  <cp:revision>51</cp:revision>
  <cp:lastPrinted>2024-02-02T13:21:11Z</cp:lastPrinted>
  <dcterms:created xsi:type="dcterms:W3CDTF">2023-01-17T16:38:02Z</dcterms:created>
  <dcterms:modified xsi:type="dcterms:W3CDTF">2025-07-07T11:05:18Z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